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2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9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0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72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5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5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3AD133-D184-401C-A151-80A23E4B11B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D78A4C-407A-48D9-9235-306EFB4F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3EB2C-4F38-4324-9B8C-3A94B1F63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99105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Пастеризация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D5228D-ED4A-488B-BD65-63F629C3F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451" y="4614913"/>
            <a:ext cx="4309403" cy="16557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Лопатин Артём</a:t>
            </a:r>
          </a:p>
          <a:p>
            <a:pPr algn="l"/>
            <a:r>
              <a:rPr lang="ru-RU" dirty="0"/>
              <a:t>3 «А» СОШ №42</a:t>
            </a:r>
          </a:p>
          <a:p>
            <a:pPr algn="l"/>
            <a:r>
              <a:rPr lang="ru-RU" dirty="0"/>
              <a:t>Г. 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2797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2A3CA-9CD5-43BC-ADAD-AAEBF962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Что такое </a:t>
            </a:r>
            <a:r>
              <a:rPr lang="ru-RU" dirty="0"/>
              <a:t>Пастеризация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15423-D5D1-486C-A0C8-F1AA5E599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751924" cy="34241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Пастеризация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это процесс уничтожения  микроорганизмов в жидких средах, пищевых продуктах путём однократного и непродолжительного их нагрева до температур ниже 100 С ,обычно путём нагревания чаще всего жидких продуктов или веществ до 60 градусов  в течение 60 минут.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50B99-A052-4D94-879D-83CE7D78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260" y="2732901"/>
            <a:ext cx="2652226" cy="26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B8BD4-616D-4588-89A5-993E14E9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кто придумал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Пастеризацию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657E6-DD65-4B5C-88F0-10B3588374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41438" cy="34241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пастеризации принадлежит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Луи Пастеру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французскому микробиологу . Он создал пастеризацию в 1862 году.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56EE7-E827-4B9A-85A9-78798995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28" y="2214694"/>
            <a:ext cx="5365183" cy="30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8172-83BB-445C-B9C2-34C303C8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Как </a:t>
            </a:r>
            <a:r>
              <a:rPr lang="ru-RU" dirty="0"/>
              <a:t>ученый совершил открытие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1BBEF-DF6E-4186-85CF-ACBFED659B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893795" cy="38723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 химику </a:t>
            </a:r>
            <a:r>
              <a:rPr lang="ru-RU" dirty="0" err="1"/>
              <a:t>луи</a:t>
            </a:r>
            <a:r>
              <a:rPr lang="ru-RU" dirty="0"/>
              <a:t> Пастеру обратился Винодел за помощью. Некоторые бочки с напитком бродили хорошо, а некоторые плохо. Взяв пробы из двух бочек Ученый рассмотрел их  под микроскопом и установил Что в продукте есть вредные и полезные микроорганизмы. Вредные съедают полезных бактерий-</a:t>
            </a:r>
            <a:r>
              <a:rPr lang="ru-RU" dirty="0" err="1"/>
              <a:t>бродильщиков</a:t>
            </a:r>
            <a:r>
              <a:rPr lang="ru-RU" dirty="0"/>
              <a:t>. Справиться с этой бедой помог нагрев жидкости до 60-80 градусов. Вредные микробы погибли, а полезные остались.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F1393-F019-4CE4-AC5C-3FEF85D6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93" y="1994778"/>
            <a:ext cx="3086531" cy="2267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D8161-1CDA-41C7-9672-762C51829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53" b="7857"/>
          <a:stretch/>
        </p:blipFill>
        <p:spPr>
          <a:xfrm>
            <a:off x="8191693" y="4262044"/>
            <a:ext cx="3086530" cy="19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5257A-FE39-470C-97A1-A3574661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Зачем нужна </a:t>
            </a:r>
            <a:r>
              <a:rPr lang="ru-RU" dirty="0"/>
              <a:t>пастеризация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767D7-0BCF-4D31-BF5B-4BDF804E7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3408213"/>
            <a:ext cx="10363826" cy="3424107"/>
          </a:xfrm>
        </p:spPr>
        <p:txBody>
          <a:bodyPr/>
          <a:lstStyle/>
          <a:p>
            <a:r>
              <a:rPr lang="ru-RU" dirty="0"/>
              <a:t>для обеззараживания пищевых продуктов;</a:t>
            </a:r>
          </a:p>
          <a:p>
            <a:r>
              <a:rPr lang="ru-RU" dirty="0"/>
              <a:t>для продления срока их хранения.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3B724-C5E7-4106-A03F-07914864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8" y="2190408"/>
            <a:ext cx="3725142" cy="37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B09FE-95DA-446E-BEE9-ACC47387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Какие продукты </a:t>
            </a:r>
            <a:r>
              <a:rPr lang="ru-RU" dirty="0"/>
              <a:t>можно пастеризовать?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3881C-0D0E-491F-9316-393FB31FDD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8972" y="2367092"/>
            <a:ext cx="9828628" cy="3424107"/>
          </a:xfrm>
        </p:spPr>
        <p:txBody>
          <a:bodyPr/>
          <a:lstStyle/>
          <a:p>
            <a:r>
              <a:rPr lang="ru-RU" dirty="0"/>
              <a:t>молочные продукты,</a:t>
            </a:r>
          </a:p>
          <a:p>
            <a:r>
              <a:rPr lang="ru-RU" dirty="0"/>
              <a:t>соки,</a:t>
            </a:r>
          </a:p>
          <a:p>
            <a:r>
              <a:rPr lang="ru-RU" dirty="0"/>
              <a:t>томатная паста,</a:t>
            </a:r>
          </a:p>
          <a:p>
            <a:r>
              <a:rPr lang="ru-RU" dirty="0"/>
              <a:t>мясные и рыбные консервы.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D754D-E46D-4D50-B45A-B23C1763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441" y="1803188"/>
            <a:ext cx="2837298" cy="41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BDA1D-9C8B-460D-AD3D-D5029604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F783E-D0F1-4F05-8965-CD2F965804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Почему мы болеем? /А. Мещерякова – Москва: издательство АСТ, 2022,-40</a:t>
            </a:r>
            <a:r>
              <a:rPr lang="en-US" dirty="0"/>
              <a:t>{8}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Война Микробов / Д. </a:t>
            </a:r>
            <a:r>
              <a:rPr lang="ru-RU" dirty="0" err="1"/>
              <a:t>Арбаютнотт</a:t>
            </a:r>
            <a:r>
              <a:rPr lang="ru-RU" dirty="0"/>
              <a:t> – Москва: Издательство АСТ , 2023 – 64с.</a:t>
            </a:r>
          </a:p>
          <a:p>
            <a:r>
              <a:rPr lang="en-US" dirty="0"/>
              <a:t>https://ya.ru/images/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9539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55</TotalTime>
  <Words>226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Капля</vt:lpstr>
      <vt:lpstr>Пастеризация</vt:lpstr>
      <vt:lpstr>Что такое Пастеризация ?</vt:lpstr>
      <vt:lpstr>кто придумал   Пастеризацию ?</vt:lpstr>
      <vt:lpstr>Как ученый совершил открытие ?</vt:lpstr>
      <vt:lpstr>Зачем нужна пастеризация ?</vt:lpstr>
      <vt:lpstr>Какие продукты можно пастеризовать?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Пастеризация</dc:title>
  <dc:creator>Professional</dc:creator>
  <cp:lastModifiedBy>Professional</cp:lastModifiedBy>
  <cp:revision>8</cp:revision>
  <dcterms:created xsi:type="dcterms:W3CDTF">2024-04-04T11:02:38Z</dcterms:created>
  <dcterms:modified xsi:type="dcterms:W3CDTF">2024-04-04T17:10:20Z</dcterms:modified>
</cp:coreProperties>
</file>