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0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44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8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8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4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4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5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5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6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5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A01EAA-E24D-4890-B300-6C9D5B4CC82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CE8A-A148-4827-9E01-6C19652B6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19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30" y="3408218"/>
            <a:ext cx="4056611" cy="667790"/>
          </a:xfr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486"/>
            <a:ext cx="12192000" cy="3849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697" y="1"/>
            <a:ext cx="11253019" cy="252197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рентгеновского излучения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131" y="6488668"/>
            <a:ext cx="29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 Степан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«А»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нельзя забывать, что рентгеновское излучение при неправильном использовании становится опасным для здоровья. Сначала об этом ничего не знали и многие физики получали тяжелые лучевые ожоги. Поэтому сейчас определены безопасные дозы облучения и созданы средства защиты.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" y="5062329"/>
            <a:ext cx="1657340" cy="1454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21" y="2771131"/>
            <a:ext cx="3767614" cy="27908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36" y="2771132"/>
            <a:ext cx="43243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рентгеновских снимков.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костей предплечья.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06" y="1560184"/>
            <a:ext cx="2752565" cy="4655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4" y="1560184"/>
            <a:ext cx="2228259" cy="4497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61607"/>
            <a:ext cx="2316711" cy="47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7" y="1560184"/>
            <a:ext cx="2944987" cy="41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рентгеновских снимков.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45" y="1205102"/>
            <a:ext cx="4324206" cy="5036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02332"/>
            <a:ext cx="3069882" cy="503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093" y="6241773"/>
            <a:ext cx="362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Вывих в локтевом суставе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1945" y="6241772"/>
            <a:ext cx="359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бедренной кости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9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рентгеновских снимков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Инфоданые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тела желудочно-кишечного тракта.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21" y="1457777"/>
            <a:ext cx="3392213" cy="5077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57778"/>
            <a:ext cx="4335007" cy="50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рентгеновских снимков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Инфоданые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тела желудочно-кишечного тракта.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51" y="1349142"/>
            <a:ext cx="2684121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8" y="1349142"/>
            <a:ext cx="3496211" cy="4850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49142"/>
            <a:ext cx="3419025" cy="50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5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399" y="1411363"/>
            <a:ext cx="9404723" cy="1400530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50" y="3295801"/>
            <a:ext cx="4669222" cy="3097556"/>
          </a:xfrm>
        </p:spPr>
      </p:pic>
    </p:spTree>
    <p:extLst>
      <p:ext uri="{BB962C8B-B14F-4D97-AF65-F5344CB8AC3E}">
        <p14:creationId xmlns:p14="http://schemas.microsoft.com/office/powerpoint/2010/main" val="7856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ноября в научном мире отмечается Международный день радиологии и День рентгенолога. Считается, что в этот день произошло важное событие в области физики – открытие рентгеновского излучения Вильгельмом Конрадом Рентгеном.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13" y="2791136"/>
            <a:ext cx="2883574" cy="344101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27" y="2791136"/>
            <a:ext cx="4808626" cy="301503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" y="2791136"/>
            <a:ext cx="3976021" cy="2650680"/>
          </a:xfrm>
        </p:spPr>
      </p:pic>
    </p:spTree>
    <p:extLst>
      <p:ext uri="{BB962C8B-B14F-4D97-AF65-F5344CB8AC3E}">
        <p14:creationId xmlns:p14="http://schemas.microsoft.com/office/powerpoint/2010/main" val="292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Конрад Рентген – немецкий ученый, первый в истории лауреат Нобелевской премии по физике.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1" y="1853248"/>
            <a:ext cx="3300441" cy="45209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91" y="1853248"/>
            <a:ext cx="3225487" cy="4527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9" y="1853248"/>
            <a:ext cx="3405794" cy="4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938" y="570705"/>
            <a:ext cx="9404723" cy="140053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ректором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Вюрцбургского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университета, а также проводил экспериментальные исследования электрического разряда в стеклянных трубках. В ходе экспериментов и были открыты рентгеновские лучи.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41" y="2411817"/>
            <a:ext cx="2607973" cy="383906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0" y="2411817"/>
            <a:ext cx="3289792" cy="2601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8" y="2411817"/>
            <a:ext cx="4463934" cy="297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630" y="5384867"/>
            <a:ext cx="418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В.К. Рентгена в Вюрцбурге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открытие Рентген совершил неожиданно для себя. Однажды вечером он потушил свет в лаборатории и в темноте увидел, что в баночке, стоящей на столе, светилось вещество. Прибор (электронная вакуумная трубка) был включен, поэтому пришел к выводу, что от прибора исходит какое-то неизвестное излучение.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 назвал его Х-лучи.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35" y="2932700"/>
            <a:ext cx="4318842" cy="286797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3" y="2932700"/>
            <a:ext cx="2857500" cy="11811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" y="2932700"/>
            <a:ext cx="3164667" cy="286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73" y="5735931"/>
            <a:ext cx="338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рентгеновская установка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 Х-лучами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5740" y="393725"/>
            <a:ext cx="9404723" cy="140053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под пучок лучей случайно попала рука ученого. К собственному изумлению, Рентген увидел двигающиеся кости руки. Костная ткань, как и металл, оказалась непроницаема для лучей, а менее плотные мягкие ткани – проницаемы.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1" y="2187980"/>
            <a:ext cx="3653444" cy="244809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5" y="2187980"/>
            <a:ext cx="4163969" cy="2632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12" y="2129791"/>
            <a:ext cx="2539420" cy="37435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983585" y="6210618"/>
            <a:ext cx="6724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8131" y="4844891"/>
            <a:ext cx="429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первых рентгеновских аппаратов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5312" y="5910311"/>
            <a:ext cx="245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рентгеновский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21225"/>
            <a:ext cx="10238199" cy="136655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ценным свойством рентгеновского излучения для науки и медицины оказалась его способность проникать через непрозрачные, даже плотные тела. То есть теперь можно было «просветить» человеческое тело и увидеть, например, кости, а в современном мире даже внутренние органы – легкие, мозг, печень.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90" y="3033787"/>
            <a:ext cx="4395787" cy="25321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" y="3033787"/>
            <a:ext cx="4518255" cy="25380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48" y="3033787"/>
            <a:ext cx="4795752" cy="2532156"/>
          </a:xfrm>
        </p:spPr>
      </p:pic>
    </p:spTree>
    <p:extLst>
      <p:ext uri="{BB962C8B-B14F-4D97-AF65-F5344CB8AC3E}">
        <p14:creationId xmlns:p14="http://schemas.microsoft.com/office/powerpoint/2010/main" val="12791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Рентгеновские лучи изучались в течение долгих лет и в настоящее время используются в рентгеновских аппаратах, компьютерных томографах для диагностики различных заболеваний.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2667894"/>
            <a:ext cx="4013200" cy="26728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9" y="2679759"/>
            <a:ext cx="4009281" cy="267285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0" y="2667895"/>
            <a:ext cx="4027077" cy="2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722935"/>
            <a:ext cx="10429928" cy="140053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с помощью рентгеновских лучей искусствоведы могут точно определить, подлинная ли картина. Ювелиры отличают драгоценные камни от подделок. А работники аэропортов могут просматривать багаж с целью обнаружения опасных предметов.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48" y="2800004"/>
            <a:ext cx="3163376" cy="31633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00004"/>
            <a:ext cx="3637676" cy="24207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0" y="2800004"/>
            <a:ext cx="3148935" cy="39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373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История открытия рентгеновского излучения</vt:lpstr>
      <vt:lpstr>8 ноября в научном мире отмечается Международный день радиологии и День рентгенолога. Считается, что в этот день произошло важное событие в области физики – открытие рентгеновского излучения Вильгельмом Конрадом Рентгеном.</vt:lpstr>
      <vt:lpstr>Вильгельм Конрад Рентген – немецкий ученый, первый в истории лауреат Нобелевской премии по физике. </vt:lpstr>
      <vt:lpstr>Он был ректором Вюрцбургского университета, а также проводил экспериментальные исследования электрического разряда в стеклянных трубках. В ходе экспериментов и были открыты рентгеновские лучи.</vt:lpstr>
      <vt:lpstr>Свое открытие Рентген совершил неожиданно для себя. Однажды вечером он потушил свет в лаборатории и в темноте увидел, что в баночке, стоящей на столе, светилось вещество. Прибор (электронная вакуумная трубка) был включен, поэтому пришел к выводу, что от прибора исходит какое-то неизвестное излучение.  Рентген назвал его Х-лучи.</vt:lpstr>
      <vt:lpstr>Однажды под пучок лучей случайно попала рука ученого. К собственному изумлению, Рентген увидел двигающиеся кости руки. Костная ткань, как и металл, оказалась непроницаема для лучей, а менее плотные мягкие ткани – проницаемы.</vt:lpstr>
      <vt:lpstr>Самым ценным свойством рентгеновского излучения для науки и медицины оказалась его способность проникать через непрозрачные, даже плотные тела. То есть теперь можно было «просветить» человеческое тело и увидеть, например, кости, а в современном мире даже внутренние органы – легкие, мозг, печень.</vt:lpstr>
      <vt:lpstr>Рентгеновские лучи изучались в течение долгих лет и в настоящее время используются в рентгеновских аппаратах, компьютерных томографах для диагностики различных заболеваний. </vt:lpstr>
      <vt:lpstr>А еще с помощью рентгеновских лучей искусствоведы могут точно определить, подлинная ли картина. Ювелиры отличают драгоценные камни от подделок. А работники аэропортов могут просматривать багаж с целью обнаружения опасных предметов.</vt:lpstr>
      <vt:lpstr>Но нельзя забывать, что рентгеновское излучение при неправильном использовании становится опасным для здоровья. Сначала об этом ничего не знали и многие физики получали тяжелые лучевые ожоги. Поэтому сейчас определены безопасные дозы облучения и созданы средства защиты.</vt:lpstr>
      <vt:lpstr>Примеры рентгеновских снимков. Переломы костей предплечья.</vt:lpstr>
      <vt:lpstr>Примеры рентгеновских снимков. </vt:lpstr>
      <vt:lpstr>Примеры рентгеновских снимков. Инфоданые тела желудочно-кишечного тракта. </vt:lpstr>
      <vt:lpstr>Примеры рентгеновских снимков. Инфоданые тела желудочно-кишечного тракта.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рентгеновского излучения</dc:title>
  <dc:creator>Сергей</dc:creator>
  <cp:lastModifiedBy>Сергей Закалякин</cp:lastModifiedBy>
  <cp:revision>28</cp:revision>
  <dcterms:created xsi:type="dcterms:W3CDTF">2024-04-17T18:50:28Z</dcterms:created>
  <dcterms:modified xsi:type="dcterms:W3CDTF">2024-05-27T18:09:57Z</dcterms:modified>
</cp:coreProperties>
</file>