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5" r:id="rId3"/>
    <p:sldId id="259" r:id="rId4"/>
    <p:sldId id="272" r:id="rId5"/>
    <p:sldId id="273" r:id="rId6"/>
    <p:sldId id="270" r:id="rId7"/>
    <p:sldId id="260" r:id="rId8"/>
    <p:sldId id="262" r:id="rId9"/>
    <p:sldId id="267" r:id="rId10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86" autoAdjust="0"/>
  </p:normalViewPr>
  <p:slideViewPr>
    <p:cSldViewPr>
      <p:cViewPr varScale="1">
        <p:scale>
          <a:sx n="83" d="100"/>
          <a:sy n="83" d="100"/>
        </p:scale>
        <p:origin x="-1426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71472" y="1277831"/>
            <a:ext cx="8286808" cy="10772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</a:t>
            </a:r>
            <a:r>
              <a:rPr lang="ru-RU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Детское экспериментирование как метод </a:t>
            </a:r>
            <a:r>
              <a:rPr lang="ru-RU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познания мира»</a:t>
            </a:r>
            <a:endParaRPr lang="ru-RU" sz="3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://static8.depositphotos.com/1526816/1063/v/950/depositphotos_10630740-experime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357430"/>
            <a:ext cx="5214974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500042"/>
            <a:ext cx="7929618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Актуальность проблемы повышения качества дошкольного образования на современном этапе подтверждается заинтересованностью со стороны государства вопросами воспитания и развития детей дошкольного возраста. Примером является принятие Федерального государственного образовательного стандарта дошкольного образования (ФГОС ДО), который в качестве основного принципа дошкольного образования рассматривает формирование познавательных интересов и познавательных действий ребёнка в различных видах деятельности. Кроме того, стандарт направлен на развитие интеллектуальных качеств дошкольников. Согласно ему, программа должна обеспечивать развитие личности детей в разных  видах деятельности. В связи с этим в системе дошкольного образования в настоящее время приоритетными будут лишь те методы и формы, которые развивают у детей способности к начальным формам обобщения, умозаключения, абстракции. А таким методом и является экспериментирование.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500043"/>
            <a:ext cx="778674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Китайская пословица гласит: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«Расскажи- и я забуду, покажи- и я запомню, дай попробовать- и я пойму».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Усваивается все прочно и надолго, когда ребенок слышит, видит и делает сам. Исследовательская деятельность вызывает огромный интерес у детей. Так как исследования предоставляют ребенку возможность самому найти ответы на вопросы «как?» и «почему?»</a:t>
            </a:r>
          </a:p>
          <a:p>
            <a:endParaRPr lang="ru-RU" dirty="0"/>
          </a:p>
        </p:txBody>
      </p:sp>
      <p:pic>
        <p:nvPicPr>
          <p:cNvPr id="5" name="Picture 4" descr="http://dou-9-efremov.ucoz.ru/multimediabooks_covers10057642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3429000"/>
            <a:ext cx="3691559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6"/>
            <a:ext cx="857256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Н.Н.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Поддьяков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выделяет два основных вида ориентировочно-исследовательской (поисковой) деятельности у дошкольников.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Первый 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арактеризуется тем, что активность в процессе деятельности полностью исходит от самого ребенка. Он выступает как ее полноценный субъект, самостоятельно строящий свою деятельность: ставит  цели, ищет пути и способы их достижения и т.д. В этом случае ребенок в деятельности экспериментирования удовлетворяет свои потребности, свои интересы, свою волю.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Второй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вид	ориентировочно -  исследовательской     (поисковой) деятельности организуется взрослым, который выделяет существенные элементы ситуации, обучает ребенка определенному алгоритму действий. Таким образом, ребенок получает те результаты, которые были заранее определены взрослым.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4" name="AutoShape 2" descr="http://ru.stockfresh.com/thumbs/lenm/1278747_%D0%BD%D0%B0%D1%83%D0%BA%D0%B8-%D0%B4%D0%B5%D1%82%D0%B8-%D0%B4%D0%B5%D0%B2%D1%83%D1%88%D0%BA%D0%B8-%D0%B4%D0%B5%D1%82%D0%B5%D0%B9-%D1%80%D0%B5%D0%B1%D0%B5%D0%BD%D0%BA%D0%B0-%D0%BE%D0%B1%D1%80%D0%B0%D0%B7%D0%BE%D0%B2%D0%B0%D0%BD%D0%B8%D0%B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6" name="AutoShape 4" descr="http://ru.stockfresh.com/thumbs/lenm/1278747_%D0%BD%D0%B0%D1%83%D0%BA%D0%B8-%D0%B4%D0%B5%D1%82%D0%B8-%D0%B4%D0%B5%D0%B2%D1%83%D1%88%D0%BA%D0%B8-%D0%B4%D0%B5%D1%82%D0%B5%D0%B9-%D1%80%D0%B5%D0%B1%D0%B5%D0%BD%D0%BA%D0%B0-%D0%BE%D0%B1%D1%80%D0%B0%D0%B7%D0%BE%D0%B2%D0%B0%D0%BD%D0%B8%D0%B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8" name="AutoShape 6" descr="http://ru.stockfresh.com/thumbs/lenm/1278747_%D0%BD%D0%B0%D1%83%D0%BA%D0%B8-%D0%B4%D0%B5%D1%82%D0%B8-%D0%B4%D0%B5%D0%B2%D1%83%D1%88%D0%BA%D0%B8-%D0%B4%D0%B5%D1%82%D0%B5%D0%B9-%D1%80%D0%B5%D0%B1%D0%B5%D0%BD%D0%BA%D0%B0-%D0%BE%D0%B1%D1%80%D0%B0%D0%B7%D0%BE%D0%B2%D0%B0%D0%BD%D0%B8%D0%B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199" name="Picture 7" descr="C:\Users\user\Desktop\1278747_науки-дети-девушки-детей-ребенка-образовани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4071942"/>
            <a:ext cx="3071834" cy="2428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500043"/>
            <a:ext cx="850112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58775" algn="ctr" fontAlgn="base">
              <a:spcBef>
                <a:spcPct val="0"/>
              </a:spcBef>
              <a:spcAft>
                <a:spcPct val="0"/>
              </a:spcAft>
              <a:tabLst>
                <a:tab pos="484188" algn="l"/>
              </a:tabLst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наиболее полном, развернутом виде исследовательское обучение предполагает следующее: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58775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84188" algn="l"/>
              </a:tabLs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ребенок выделяет и ставит проблему, которую необходимо разрешить;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58775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84188" algn="l"/>
              </a:tabLs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предлагает возможные решения;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58775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84188" algn="l"/>
              </a:tabLs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проверяет эти возможные решения, исходя из данных;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58775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84188" algn="l"/>
              </a:tabLs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делает выводы в соответствии с результатами проверки;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58775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84188" algn="l"/>
              </a:tabLs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применяет выводы к новым данным;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58775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84188" algn="l"/>
              </a:tabLs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делает обобщения.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://gruppa4.ds75sp.edumsko.ru/uploads/6000/22693/persona/articles/ls8_kids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214554"/>
            <a:ext cx="7858180" cy="42148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71480"/>
            <a:ext cx="8072494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65125" algn="just" fontAlgn="base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</a:pP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65125" algn="just" fontAlgn="base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</a:pPr>
            <a:r>
              <a:rPr lang="ru-RU" sz="2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1.Расширять представление детей о физических свойствах</a:t>
            </a:r>
            <a:br>
              <a:rPr lang="ru-RU" sz="2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окружающего мира: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6512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</a:pPr>
            <a:r>
              <a:rPr lang="ru-RU" sz="2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	знакомить с различными свойствами веществ (твердость, мягкость, сыпучесть, вязкость, плавучесть, растворимость);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6512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</a:pPr>
            <a:r>
              <a:rPr lang="ru-RU" sz="2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	знакомить с основными видами и характеристиками движения  (скорость, направление);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6512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</a:pPr>
            <a:r>
              <a:rPr lang="ru-RU" sz="2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	Развивать представления об основных физических явлениях</a:t>
            </a:r>
            <a:br>
              <a:rPr lang="ru-RU" sz="2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(отражение, преломление света, магнитное притяжение);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indent="36512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</a:pPr>
            <a:r>
              <a:rPr lang="ru-RU" sz="2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Развивать представления детей о некоторых факторах среды (свет, температура воздуха и её изменчивость; вода-переход в различные состояния: жидкое, твердое, газообразное их отличие друг от друга; воздух - его давление и сила; почва - состав, влажность, сухость, со свойствами почвы и входящих в её состав песок и глину</a:t>
            </a:r>
            <a:r>
              <a:rPr lang="ru-RU" sz="220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;)     </a:t>
            </a:r>
            <a:r>
              <a:rPr lang="ru-RU" sz="2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Расширять представление детей о значимости воды и воздуха в жизни человека;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6512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57158" y="367104"/>
            <a:ext cx="8429684" cy="19389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36512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Расширять представление об использовании человеком факторов природной среды: солнце, земля, воздух, вода, растения и животные. Развивать эмоционально-ценностное отношение к окружающему миру.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09600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Формировать опыт выполнения правил техники безопасности при проведении физических экспериментов;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51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096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ttp://detsad-kitty.ru/uploads/posts/2010-06/1277530754_vod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180322"/>
            <a:ext cx="6357982" cy="41061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1472" y="293569"/>
            <a:ext cx="8215370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603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90588" algn="l"/>
              </a:tabLst>
            </a:pPr>
            <a:r>
              <a:rPr kumimoji="0" lang="ru-RU" sz="23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  чем   должен   помнить   педагог,   организуя   экспериментальную деятельность детей?</a:t>
            </a:r>
            <a:endParaRPr kumimoji="0" lang="ru-RU" sz="23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90588" algn="l"/>
              </a:tabLst>
            </a:pP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Критика - враг творчества. Надо избегать отрицательной оценки детских идей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использование директивных приемов.</a:t>
            </a:r>
            <a:endParaRPr kumimoji="0" lang="ru-RU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90588" algn="l"/>
              </a:tabLst>
            </a:pP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Проявлять искренний интерес к любой деятельности ребенка, уметь видеть за его ошибками работу мыслей, поиск собственного решения.</a:t>
            </a:r>
            <a:endParaRPr kumimoji="0" lang="ru-RU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90588" algn="l"/>
              </a:tabLst>
            </a:pP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Воспитывать веру ребенка в свои силы, высказывая предвосхищающую успех оценку.</a:t>
            </a:r>
            <a:endParaRPr kumimoji="0" lang="ru-RU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90588" algn="l"/>
              </a:tabLst>
            </a:pP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Воспитывать настойчивость в выполнении задания, доведении эксперимента до конца.</a:t>
            </a:r>
            <a:endParaRPr kumimoji="0" lang="ru-RU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90588" algn="l"/>
              </a:tabLst>
            </a:pP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Заканчивать обсуждение по решаемой проблеме до появления признаков потери интереса у детей.</a:t>
            </a:r>
            <a:endParaRPr kumimoji="0" lang="ru-RU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90588" algn="l"/>
              </a:tabLst>
            </a:pP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Подводить итоги эксперимента. Педагог может задавать наводящие вопросы, но дети должны сами назвать поставленную проблему, вспомнить все предложенные гипотезы, ход проверки каждой, сформулировать правильный вывод и оценить свою работу.</a:t>
            </a:r>
            <a:endParaRPr kumimoji="0" lang="ru-RU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214554"/>
            <a:ext cx="7572428" cy="1285884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3" name="Picture 2" descr="http://www.igrushkaopt.ru/uploaded_files/shop_images/18/38257/big-3825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3500438"/>
            <a:ext cx="3286148" cy="2214578"/>
          </a:xfrm>
          <a:prstGeom prst="rect">
            <a:avLst/>
          </a:prstGeom>
          <a:noFill/>
        </p:spPr>
      </p:pic>
      <p:pic>
        <p:nvPicPr>
          <p:cNvPr id="4" name="Picture 2" descr="http://i6.sokol.org.ua/goods/1979/197999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571480"/>
            <a:ext cx="3500462" cy="2286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729</TotalTime>
  <Words>415</Words>
  <Application>Microsoft Office PowerPoint</Application>
  <PresentationFormat>Экран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</cp:lastModifiedBy>
  <cp:revision>76</cp:revision>
  <dcterms:created xsi:type="dcterms:W3CDTF">2017-01-11T08:51:35Z</dcterms:created>
  <dcterms:modified xsi:type="dcterms:W3CDTF">2024-09-06T20:36:13Z</dcterms:modified>
</cp:coreProperties>
</file>