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0" r:id="rId2"/>
    <p:sldId id="256" r:id="rId3"/>
    <p:sldId id="259" r:id="rId4"/>
    <p:sldId id="272" r:id="rId5"/>
    <p:sldId id="258" r:id="rId6"/>
    <p:sldId id="276" r:id="rId7"/>
    <p:sldId id="282" r:id="rId8"/>
    <p:sldId id="289" r:id="rId9"/>
    <p:sldId id="283" r:id="rId10"/>
    <p:sldId id="285" r:id="rId11"/>
    <p:sldId id="274" r:id="rId12"/>
    <p:sldId id="288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D9DEC62-481B-4BC6-85E0-EA3FFB87CEC1}">
          <p14:sldIdLst>
            <p14:sldId id="260"/>
            <p14:sldId id="256"/>
          </p14:sldIdLst>
        </p14:section>
        <p14:section name="Раздел без заголовка" id="{F1E2235B-10D1-49B1-BF37-F85C3A97CC1D}">
          <p14:sldIdLst>
            <p14:sldId id="259"/>
            <p14:sldId id="272"/>
            <p14:sldId id="258"/>
            <p14:sldId id="276"/>
            <p14:sldId id="282"/>
            <p14:sldId id="289"/>
            <p14:sldId id="283"/>
            <p14:sldId id="285"/>
            <p14:sldId id="274"/>
            <p14:sldId id="288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00"/>
    <a:srgbClr val="6600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6947" autoAdjust="0"/>
  </p:normalViewPr>
  <p:slideViewPr>
    <p:cSldViewPr>
      <p:cViewPr>
        <p:scale>
          <a:sx n="96" d="100"/>
          <a:sy n="96" d="100"/>
        </p:scale>
        <p:origin x="-318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CF62-B308-4F5C-BC06-5B9C7995EBDA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E1F02-368E-4B81-B675-A1A320EEA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4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E1F02-368E-4B81-B675-A1A320EEAF6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78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5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5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4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6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6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9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9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9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4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6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6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7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_________Microsoft_Word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package" Target="../embeddings/_________Microsoft_Word2.doc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1" descr="рамка copy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-30223"/>
            <a:ext cx="9144000" cy="68087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268760"/>
            <a:ext cx="48245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908720"/>
            <a:ext cx="540060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43630" y="71563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021" y="3789040"/>
            <a:ext cx="7700204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Тренировка девушек национальным многоборьем.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 descr="https://avatars.mds.yandex.net/i?id=587b081a1a731579dc7a11f069ccbd142ad84d1f-10932829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12184"/>
            <a:ext cx="486054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63890" y="515719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учитель физической культуры МБОУ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Бедеминской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 им.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Н.Д.Неустроева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Андросова Александрия Егоровна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9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30175"/>
            <a:ext cx="9182100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893812"/>
            <a:ext cx="30243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Пятница: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Тутум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Скоростные обороты за 20 сек. (6-8 подхода по 1 мин.). Маска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олордуу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растяжка, разминка, приемы. Отработка, изучение, рабочие схватки (4-6 схваток).  Полный присед: 6-8 разх5, 2-4 разх3. Жим лежа (отжимания) 6-8 разх5, жим ногами: 12-16 разх3, жим вверх (либо блин) 15х3</a:t>
            </a:r>
          </a:p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Суббота: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Кросс 40 мин. в медленном темпе, растяжка, легкое ОФП на все тело (для тонуса): приседания, отжимания,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/пресс/стопа, женское подтягивание, вис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t="21874" r="25674" b="24240"/>
          <a:stretch/>
        </p:blipFill>
        <p:spPr bwMode="auto">
          <a:xfrm>
            <a:off x="4076869" y="1036161"/>
            <a:ext cx="4176464" cy="4793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765761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5143" y="404664"/>
            <a:ext cx="7105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8702" y="418658"/>
            <a:ext cx="6264696" cy="963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Мониторинг соревновательной деятельности воспитанников МБОУ «</a:t>
            </a:r>
            <a:r>
              <a:rPr lang="ru-RU" sz="1400" b="1" dirty="0" err="1">
                <a:latin typeface="Times New Roman" pitchFamily="18" charset="0"/>
                <a:ea typeface="Calibri"/>
                <a:cs typeface="Times New Roman" pitchFamily="18" charset="0"/>
              </a:rPr>
              <a:t>Бедиминская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 СОШ имени </a:t>
            </a:r>
            <a:r>
              <a:rPr lang="ru-RU" sz="1400" b="1" dirty="0" err="1">
                <a:latin typeface="Times New Roman" pitchFamily="18" charset="0"/>
                <a:ea typeface="Calibri"/>
                <a:cs typeface="Times New Roman" pitchFamily="18" charset="0"/>
              </a:rPr>
              <a:t>Н.Д.Неустроева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» за </a:t>
            </a:r>
            <a:r>
              <a:rPr lang="ru-RU" sz="1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2021-2024 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уч. год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Учитель физкультуры:  </a:t>
            </a:r>
            <a:r>
              <a:rPr lang="ru-RU" sz="1400" b="1" dirty="0" err="1">
                <a:latin typeface="Times New Roman" pitchFamily="18" charset="0"/>
                <a:ea typeface="Calibri"/>
                <a:cs typeface="Times New Roman" pitchFamily="18" charset="0"/>
              </a:rPr>
              <a:t>Андрсова</a:t>
            </a: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</a:rPr>
              <a:t> Александрия Егоровна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854438"/>
              </p:ext>
            </p:extLst>
          </p:nvPr>
        </p:nvGraphicFramePr>
        <p:xfrm>
          <a:off x="755576" y="1382512"/>
          <a:ext cx="8287453" cy="5194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Документ" r:id="rId4" imgW="9437053" imgH="5915222" progId="Word.Document.12">
                  <p:embed/>
                </p:oleObj>
              </mc:Choice>
              <mc:Fallback>
                <p:oleObj name="Документ" r:id="rId4" imgW="9437053" imgH="59152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382512"/>
                        <a:ext cx="8287453" cy="5194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4416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30175"/>
            <a:ext cx="9182100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029728"/>
              </p:ext>
            </p:extLst>
          </p:nvPr>
        </p:nvGraphicFramePr>
        <p:xfrm>
          <a:off x="899592" y="840681"/>
          <a:ext cx="8928992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Документ" r:id="rId4" imgW="9437053" imgH="5893961" progId="Word.Document.12">
                  <p:embed/>
                </p:oleObj>
              </mc:Choice>
              <mc:Fallback>
                <p:oleObj name="Документ" r:id="rId4" imgW="9437053" imgH="58939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840681"/>
                        <a:ext cx="8928992" cy="518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70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645"/>
            <a:ext cx="9182100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995842"/>
            <a:ext cx="71287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 образом, национальное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многоборье: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-Способствует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интереса девушек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данным видам спорта и более эффективному вовлечению учащихся систематическому занятию физической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культурой;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-Помогает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возродить и сохранить национальные виды спорта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-Помогает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донести до подрастающего поколения  народов традиционные народные игры, элементы национального многоборья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состязания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бег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-Повышает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физической и специальной подготовленности,  функциональное состояние, интерес к урокам физической культуры, а также способствует закалке организма за счет увеличения занятий на свежем воздухе;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-Повышает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самосознание и самовыражение учащихся  национальности  через освоение традиционных национальных видов физической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-Способствует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общей подготовке  физической культуры вливается  в общую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54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рамка copy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0" y="-226525"/>
            <a:ext cx="9468544" cy="705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268760"/>
            <a:ext cx="48245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908720"/>
            <a:ext cx="540060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43630" y="71563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93119"/>
            <a:ext cx="46980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Якутские национальные спортивные игры, которые развивались с древнейших времен и славились не только в Якутии, но и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России, 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зарубежом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Истоки зарождения национальных видов спорта мы находим старинных легендах, сказках и народного эпоса-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Герои сказок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богатыри, способные защищать Родину и семью от врагов.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только богатыри  мужчины, но и девушки богатыри , например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Ньургун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в данное время на состязаниях и на тренировках можно встретить девушек которые занимаются национальным многоборьем.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Соревнование национальным многоборьем для девушек – это комплексное состязание по нескольким дисциплинам: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тегул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ус,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тутум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эргиир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бег на 400 метров.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3" t="14927" r="27391" b="8261"/>
          <a:stretch/>
        </p:blipFill>
        <p:spPr bwMode="auto">
          <a:xfrm>
            <a:off x="5292080" y="1177298"/>
            <a:ext cx="3464536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рамка copy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-23935" y="-214979"/>
            <a:ext cx="9144000" cy="71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268760"/>
            <a:ext cx="48245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908720"/>
            <a:ext cx="540060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43630" y="71563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39" y="1177298"/>
            <a:ext cx="6408712" cy="4267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180" y="44624"/>
            <a:ext cx="8206284" cy="6120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432" y="1638963"/>
            <a:ext cx="79902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работы: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программу тренировок  «Национальное многоборье» среди девушек -7-10 класс.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Привлечь девушек к занятиям по национальному многоборью.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Развивать основные физические качества: силу, ловкость, быстроту, выносливость.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Пропаганда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78549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рамка copy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-36004" y="-315416"/>
            <a:ext cx="9180004" cy="71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268760"/>
            <a:ext cx="48245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908720"/>
            <a:ext cx="540060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43630" y="71563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180" y="44624"/>
            <a:ext cx="8206284" cy="6120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184" y="908720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последнее время в нашей республике многое сделано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возраждении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национальной культуры, обычаев, традиций. Ярким доказательством этого является проведение разных спортивных соревнований по национальному многоборью как «Игры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Дыгына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«Игры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Бэргэна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первенства по национальному многоборью. Все эти виды соревнований показывают связь быта якутского народа и их физических данных. Вот и в нашей школе мы продолжаем эту традицию: воспитание с раннего возраста ловких, выносливых , смелых, сильных.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работы по национальному многоборью актуальна и для меня потому, что я работаю учителем физкультуры и тренирую девушек по национальному многоборью.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Возникла потребность: восстановить и сохранить традиции по национальному многоборью, обеспечить передачу всех видов национального многоборья младшему поколению, т.е. школьникам.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06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рамка copy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-24966" y="0"/>
            <a:ext cx="9144000" cy="680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268760"/>
            <a:ext cx="48245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908720"/>
            <a:ext cx="540060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43630" y="71563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089" y="557467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неделя: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542" y="1100550"/>
            <a:ext cx="7781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Понедельник: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Спринт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прыжки разминка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пробежка, ОРУ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месте,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прыжковые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месте, СБУ, СПУ, ускорения на 30м (3-5 раза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свободные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прыжки: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ыстана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кылыы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7 отметок, с 4 шагов разбега (5 раз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выпрыгивания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 штангой, на одной ноге 8х4 + прыжки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ыстана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прыжков (3 серии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топа+свободные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ускорения на 60-100м. 3 раза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Вторник: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Тутум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отрезки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Фартлек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ОФП разминка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пробежка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растяжка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Тутум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40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сек.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 20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сек.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отдых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(сидя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затем сразу 40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сек.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работа и 20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сек.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отдыха сидя и так 3 раза, всего 2 подхода.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Пробежка+фартлек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(70-80%) 150м (через 300м) 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раз+заминка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Офп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приседания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отжимания, подтягивания, пресс,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стопа по 10-30 раз 3 подхода (своим весом или небольшим отягощением). Заминка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4" t="47800" r="2391" b="12662"/>
          <a:stretch/>
        </p:blipFill>
        <p:spPr bwMode="auto">
          <a:xfrm>
            <a:off x="2147262" y="3425101"/>
            <a:ext cx="4777468" cy="283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49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30175"/>
            <a:ext cx="9182100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4295" y="77176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i="1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endParaRPr lang="ru-RU" sz="2400" b="1" i="1" dirty="0" smtClean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endParaRPr lang="ru-RU" sz="24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230" y="3225740"/>
            <a:ext cx="80349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>
                <a:latin typeface="Times New Roman" pitchFamily="18" charset="0"/>
                <a:cs typeface="Times New Roman" pitchFamily="18" charset="0"/>
              </a:rPr>
              <a:t>Среда: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Тутум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объем. Хапса5ай (м), ловкость и растяжка (ж). Подвижные игры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тутум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3 мин. в медленном темпе. 2 подхода. Разминка на ковре, изучение и отработка приемов с сопротивлением и без. Лёгкие схватки. Игры с мячами, на ловкость. Растяжка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Четверг: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Спринт, прыжки, разминка, пробежка, ОРУ на месте, прыжковые на месте, СБУ, СПУ, ускорения на 50-60м. (3 раза). Свободные прыжки: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куобах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3-5 отметок, с места и с 2 шагов разбега (5 раз). Приседания со штангой (старшие) 5 раз 4 подхода +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распрыгивания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куобах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через барьеры 5-7 прыжков 3 серий. Выпрыгивания 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полуприседа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(младшие) 8х3 + 1 прыжок в длину с места. (Так 5 прыжков в одном подходе). Взрывные подтягивания и взрывные отжимания. 6-8 раз 3 подхода. Метание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медбола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вперед (снизу) на дальность. 5х3.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Сис+пресс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20х3.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Стопа+свободные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ускорения на 100-150м. 3 раза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 t="19709" r="8668" b="22925"/>
          <a:stretch/>
        </p:blipFill>
        <p:spPr bwMode="auto">
          <a:xfrm>
            <a:off x="1146482" y="774324"/>
            <a:ext cx="6851035" cy="2533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1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30175"/>
            <a:ext cx="9182100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948687"/>
            <a:ext cx="3816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Пятница: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Тутум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силовая тренировка 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разминка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Пробежка,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растяжка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Тутум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скоростная работа: 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40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отдых (сидя) затем сразу 20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и 40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сек.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отдыха сидя и так 5-6 раза, всего 2 подхода.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Пробежка+фартлек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(70-80%) 200м (через 400м) 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раз+заминка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растягивания, напор: лёгкие схватки (4-5).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Офп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становая тяга + турник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Блок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тяга + прыжок вверх. Вис и работа на развитие хвата. пресс,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стопа. 2-3. Заминка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Суббота: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Разминка,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тутум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темповая работа на 1 минуту. 2 подхода. Восстановительный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кросс+растяжка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Легкое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37663" r="36014" b="15562"/>
          <a:stretch/>
        </p:blipFill>
        <p:spPr bwMode="auto">
          <a:xfrm>
            <a:off x="4599580" y="1337485"/>
            <a:ext cx="3756170" cy="4300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" y="-130175"/>
            <a:ext cx="9182100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4295" y="77176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b="1" i="1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endParaRPr lang="ru-RU" sz="2400" b="1" i="1" dirty="0" smtClean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endParaRPr lang="ru-RU" sz="24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40466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 неделя: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224" y="1124744"/>
            <a:ext cx="7645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Понедельник: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Пробежка, разминка,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тутум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эргиир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разминка (лесенка) 1 подход 3 мин.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Ыстана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буур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3 подхода по 15 мин.,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кылыы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 подхода по 15 мин., шаг скачок 3 раза на 30м. Взятие на грудь, вставание (прыжки тумбы) на одной ноге, ускорения на 60 м. по 3 раза.</a:t>
            </a:r>
          </a:p>
          <a:p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Вторник: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Бег, разминка, растяжка (беговые) 10 мин. 300х4, 200х3, 10 мин. бег в упряжке (бег с небольшим сопротивлением), заминка, растяжка.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2" t="30445" r="2282" b="38470"/>
          <a:stretch/>
        </p:blipFill>
        <p:spPr bwMode="auto">
          <a:xfrm>
            <a:off x="1131653" y="2715297"/>
            <a:ext cx="6939483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27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288"/>
            <a:ext cx="9182100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4293096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Среда: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Тутум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Тяга к груди 8-10 раз по 4 раза,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пресс+сис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 доп. весом), перетягивание на перекладине 5 подходов на макс., вис на кольцах 3 подхода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Четверг: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Пробежка 10 м. Разминка, растяжка, СБУх2, ускорения 30мх3, прыжки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куобах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5 разх3 (с места, с остановками)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25761" r="20163" b="32500"/>
          <a:stretch/>
        </p:blipFill>
        <p:spPr bwMode="auto">
          <a:xfrm>
            <a:off x="834335" y="980728"/>
            <a:ext cx="7626098" cy="3183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1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2383</TotalTime>
  <Words>1173</Words>
  <Application>Microsoft Office PowerPoint</Application>
  <PresentationFormat>Экран (4:3)</PresentationFormat>
  <Paragraphs>41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Илларионова</dc:creator>
  <cp:lastModifiedBy>01</cp:lastModifiedBy>
  <cp:revision>176</cp:revision>
  <dcterms:created xsi:type="dcterms:W3CDTF">2014-02-24T05:13:12Z</dcterms:created>
  <dcterms:modified xsi:type="dcterms:W3CDTF">2024-03-27T15:46:55Z</dcterms:modified>
</cp:coreProperties>
</file>