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465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648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9554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27025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0106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4808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0156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0146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355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950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2388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897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403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414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5216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9891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356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F70609-152F-4090-96F4-8E2A70FBD75A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A30-DE54-4635-BCF4-7D882793F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6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Военные 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58447"/>
      </p:ext>
    </p:extLst>
  </p:cSld>
  <p:clrMapOvr>
    <a:masterClrMapping/>
  </p:clrMapOvr>
  <p:transition spd="slow" advTm="90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04" y="37432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http://ped-kopilka.ru/upload/blogs/22586_952ddb7a206c80507ef87db71ef93418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9" y="902024"/>
            <a:ext cx="52387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002554" y="287930"/>
            <a:ext cx="3408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Он поднимает в небеса</a:t>
            </a:r>
          </a:p>
          <a:p>
            <a:r>
              <a:rPr lang="ru-RU" dirty="0" smtClean="0"/>
              <a:t>Свою стальную птицу.</a:t>
            </a:r>
          </a:p>
          <a:p>
            <a:r>
              <a:rPr lang="ru-RU" dirty="0" smtClean="0"/>
              <a:t>Он видит горы и леса,</a:t>
            </a:r>
          </a:p>
          <a:p>
            <a:r>
              <a:rPr lang="ru-RU" dirty="0" smtClean="0"/>
              <a:t>Воздушные границы.</a:t>
            </a:r>
          </a:p>
          <a:p>
            <a:r>
              <a:rPr lang="ru-RU" dirty="0" smtClean="0"/>
              <a:t>Зачем летит он в вышину?</a:t>
            </a:r>
          </a:p>
          <a:p>
            <a:r>
              <a:rPr lang="ru-RU" dirty="0" smtClean="0"/>
              <a:t>Чтоб защитить свою страну! </a:t>
            </a:r>
          </a:p>
          <a:p>
            <a:r>
              <a:rPr lang="ru-RU" dirty="0" smtClean="0"/>
              <a:t>(Военный летчик, пилот)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789" y="4925701"/>
            <a:ext cx="3919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Самолет парит, как птица,</a:t>
            </a:r>
          </a:p>
          <a:p>
            <a:r>
              <a:rPr lang="ru-RU" dirty="0" smtClean="0"/>
              <a:t>Там — воздушная граница.</a:t>
            </a:r>
          </a:p>
          <a:p>
            <a:r>
              <a:rPr lang="ru-RU" dirty="0" smtClean="0"/>
              <a:t>На посту и днем, и ночью</a:t>
            </a:r>
          </a:p>
          <a:p>
            <a:r>
              <a:rPr lang="ru-RU" dirty="0" smtClean="0"/>
              <a:t>Наш солдат — военный …</a:t>
            </a:r>
          </a:p>
          <a:p>
            <a:r>
              <a:rPr lang="ru-RU" dirty="0" smtClean="0"/>
              <a:t>(Летчик)</a:t>
            </a:r>
          </a:p>
        </p:txBody>
      </p:sp>
      <p:pic>
        <p:nvPicPr>
          <p:cNvPr id="8" name="Рисунок 7" descr="http://voennoekino.ru/_pu/9/442535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3" y="2761304"/>
            <a:ext cx="5241925" cy="371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76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121" y="237419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Артиллерист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6450" y="371059"/>
            <a:ext cx="29450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бой — с целехонькою пушкой,</a:t>
            </a:r>
          </a:p>
          <a:p>
            <a:r>
              <a:rPr lang="ru-RU" dirty="0" smtClean="0"/>
              <a:t>Наилучшею подружкой.</a:t>
            </a:r>
          </a:p>
          <a:p>
            <a:r>
              <a:rPr lang="ru-RU" dirty="0" smtClean="0"/>
              <a:t>Нужен точный глазомер,</a:t>
            </a:r>
          </a:p>
          <a:p>
            <a:r>
              <a:rPr lang="ru-RU" dirty="0" smtClean="0"/>
              <a:t>Чтобы верный был прицел.</a:t>
            </a:r>
          </a:p>
          <a:p>
            <a:r>
              <a:rPr lang="ru-RU" dirty="0" smtClean="0"/>
              <a:t>(Артиллерист)</a:t>
            </a:r>
          </a:p>
          <a:p>
            <a:endParaRPr lang="ru-RU" dirty="0" smtClean="0"/>
          </a:p>
          <a:p>
            <a:r>
              <a:rPr lang="ru-RU" dirty="0" smtClean="0"/>
              <a:t>У паренька сбылась мечта -</a:t>
            </a:r>
          </a:p>
          <a:p>
            <a:r>
              <a:rPr lang="ru-RU" dirty="0" smtClean="0"/>
              <a:t>Пришел служить он в роту.</a:t>
            </a:r>
          </a:p>
          <a:p>
            <a:r>
              <a:rPr lang="ru-RU" dirty="0" smtClean="0"/>
              <a:t>Теперь стреляет: "Тра-та-та!"</a:t>
            </a:r>
          </a:p>
          <a:p>
            <a:r>
              <a:rPr lang="ru-RU" dirty="0" smtClean="0"/>
              <a:t>Из пушки, миномета.</a:t>
            </a:r>
          </a:p>
          <a:p>
            <a:r>
              <a:rPr lang="ru-RU" dirty="0" smtClean="0"/>
              <a:t>Недавно служит паренек,</a:t>
            </a:r>
          </a:p>
          <a:p>
            <a:r>
              <a:rPr lang="ru-RU" dirty="0" smtClean="0"/>
              <a:t>Но самый лучший он стрелок. </a:t>
            </a:r>
          </a:p>
          <a:p>
            <a:r>
              <a:rPr lang="ru-RU" dirty="0" smtClean="0"/>
              <a:t>(Артиллерист)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novosti-n.org/upload/fotoreportag/208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21" y="1658305"/>
            <a:ext cx="5940425" cy="44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539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Пехота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1471" y="3256834"/>
            <a:ext cx="3479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Можешь ты солдатом стать</a:t>
            </a:r>
          </a:p>
          <a:p>
            <a:r>
              <a:rPr lang="ru-RU" dirty="0" smtClean="0"/>
              <a:t>Плавать, ездить и летать,</a:t>
            </a:r>
          </a:p>
          <a:p>
            <a:r>
              <a:rPr lang="ru-RU" dirty="0" smtClean="0"/>
              <a:t>А в строю ходить охота — </a:t>
            </a:r>
          </a:p>
          <a:p>
            <a:r>
              <a:rPr lang="ru-RU" dirty="0" smtClean="0"/>
              <a:t>Ждет тебя, солдат, …</a:t>
            </a:r>
          </a:p>
          <a:p>
            <a:r>
              <a:rPr lang="ru-RU" dirty="0" smtClean="0"/>
              <a:t>(Пехота)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funik.ru/uploads/images/11_2014/27/2_ba18b6fcdc396c10b5a1fa903d5bff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6" y="1873333"/>
            <a:ext cx="7358743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503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Пограничник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757" y="5385878"/>
            <a:ext cx="3871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Брат сказал: «Не торопись!</a:t>
            </a:r>
          </a:p>
          <a:p>
            <a:r>
              <a:rPr lang="ru-RU" dirty="0" smtClean="0"/>
              <a:t>Лучше в школе ты учись!</a:t>
            </a:r>
          </a:p>
          <a:p>
            <a:r>
              <a:rPr lang="ru-RU" dirty="0" smtClean="0"/>
              <a:t>Будешь ты отличником — Станешь …</a:t>
            </a:r>
          </a:p>
          <a:p>
            <a:r>
              <a:rPr lang="ru-RU" dirty="0" smtClean="0"/>
              <a:t>(Пограничником)</a:t>
            </a:r>
            <a:endParaRPr lang="ru-RU" dirty="0"/>
          </a:p>
        </p:txBody>
      </p:sp>
      <p:pic>
        <p:nvPicPr>
          <p:cNvPr id="6" name="Рисунок 5" descr="http://ped-kopilka.ru/upload/blogs/22586_694452d0595bf27d22b601e037e94e51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" y="1375030"/>
            <a:ext cx="3747777" cy="39366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710020" y="4376925"/>
            <a:ext cx="29396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Ночью, в полдень, на рассвете </a:t>
            </a:r>
          </a:p>
          <a:p>
            <a:r>
              <a:rPr lang="ru-RU" dirty="0" smtClean="0"/>
              <a:t>Службу он несет в секрете, </a:t>
            </a:r>
          </a:p>
          <a:p>
            <a:r>
              <a:rPr lang="ru-RU" dirty="0" smtClean="0"/>
              <a:t>На тропе, на берегу, </a:t>
            </a:r>
          </a:p>
          <a:p>
            <a:r>
              <a:rPr lang="ru-RU" dirty="0" smtClean="0"/>
              <a:t>Преграждая путь врагу.</a:t>
            </a:r>
          </a:p>
          <a:p>
            <a:r>
              <a:rPr lang="ru-RU" dirty="0" smtClean="0"/>
              <a:t>(Пограничник)</a:t>
            </a:r>
          </a:p>
          <a:p>
            <a:endParaRPr lang="ru-RU" dirty="0" smtClean="0"/>
          </a:p>
        </p:txBody>
      </p:sp>
      <p:pic>
        <p:nvPicPr>
          <p:cNvPr id="8" name="Рисунок 7" descr="http://50ds.ru/img/_3MO0X4U7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77" y="1690688"/>
            <a:ext cx="4059683" cy="49396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://900igr.net/datai/obschestvoznanie/Voennaja-sluzhba/0022-014-Soglasno-Federalnomu-zakonu-O-voinskoj-objazannosti-i-voennoj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2104" y="146455"/>
            <a:ext cx="3656136" cy="479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17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5696" y="4656296"/>
            <a:ext cx="45215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Он защищает поле ржи,</a:t>
            </a:r>
          </a:p>
          <a:p>
            <a:r>
              <a:rPr lang="ru-RU" sz="1600" dirty="0" smtClean="0"/>
              <a:t>И рощу, и дубраву.</a:t>
            </a:r>
          </a:p>
          <a:p>
            <a:r>
              <a:rPr lang="ru-RU" sz="1600" dirty="0" smtClean="0"/>
              <a:t>Оберегает рубежи</a:t>
            </a:r>
          </a:p>
          <a:p>
            <a:r>
              <a:rPr lang="ru-RU" sz="1600" dirty="0" smtClean="0"/>
              <a:t>Далекая застава.</a:t>
            </a:r>
          </a:p>
          <a:p>
            <a:r>
              <a:rPr lang="ru-RU" sz="1600" dirty="0" smtClean="0"/>
              <a:t>А долг военного такой:</a:t>
            </a:r>
          </a:p>
          <a:p>
            <a:r>
              <a:rPr lang="ru-RU" sz="1600" dirty="0" smtClean="0"/>
              <a:t>Хранить покой и твой, и мой. </a:t>
            </a:r>
          </a:p>
          <a:p>
            <a:r>
              <a:rPr lang="ru-RU" sz="1600" dirty="0" smtClean="0"/>
              <a:t>(Пограничник)</a:t>
            </a:r>
            <a:endParaRPr lang="ru-RU" sz="1600" dirty="0"/>
          </a:p>
        </p:txBody>
      </p:sp>
      <p:pic>
        <p:nvPicPr>
          <p:cNvPr id="6" name="Рисунок 5" descr="http://vsr.mil.by/wp-content/uploads/2014/05/P101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68" y="1833192"/>
            <a:ext cx="5815434" cy="465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tvsamara.ru/upload/iblock/af6/af6e0afacda0d03555f1f68dec625b7e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447" y="330717"/>
            <a:ext cx="5820844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723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Ракетчики</a:t>
            </a:r>
            <a:endParaRPr lang="ru-RU" sz="6000" dirty="0"/>
          </a:p>
        </p:txBody>
      </p:sp>
      <p:pic>
        <p:nvPicPr>
          <p:cNvPr id="4" name="Объект 3" descr="http://50ds.ru/img/_3MO0X4T0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518" y="1553874"/>
            <a:ext cx="5594349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1zoom.ru/big2/47/207644-64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2743" y="2008305"/>
            <a:ext cx="5940425" cy="4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02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4379"/>
            <a:ext cx="9404723" cy="131816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Разведчик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5220" y="4491520"/>
            <a:ext cx="3776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Уважения достоин</a:t>
            </a:r>
          </a:p>
          <a:p>
            <a:r>
              <a:rPr lang="ru-RU" dirty="0" smtClean="0"/>
              <a:t>Смелый и отважный воин:</a:t>
            </a:r>
          </a:p>
          <a:p>
            <a:r>
              <a:rPr lang="ru-RU" dirty="0" smtClean="0"/>
              <a:t>Трудно в тыл врага пробраться,</a:t>
            </a:r>
          </a:p>
          <a:p>
            <a:r>
              <a:rPr lang="ru-RU" dirty="0" smtClean="0"/>
              <a:t>Незамеченным остаться,</a:t>
            </a:r>
          </a:p>
          <a:p>
            <a:r>
              <a:rPr lang="ru-RU" dirty="0" smtClean="0"/>
              <a:t>Все запомнить, разузнать</a:t>
            </a:r>
          </a:p>
          <a:p>
            <a:r>
              <a:rPr lang="ru-RU" dirty="0" smtClean="0"/>
              <a:t>Утром в штабе рассказать.</a:t>
            </a:r>
          </a:p>
          <a:p>
            <a:r>
              <a:rPr lang="ru-RU" dirty="0" smtClean="0"/>
              <a:t>(Разведчик)</a:t>
            </a:r>
            <a:endParaRPr lang="ru-RU" dirty="0"/>
          </a:p>
        </p:txBody>
      </p:sp>
      <p:pic>
        <p:nvPicPr>
          <p:cNvPr id="6" name="Рисунок 5" descr="http://operline.ru/upload/iblock/3d5/c98298b253b5d8dde200c947a9d8a988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82" y="1496360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www.arms-expo.ru/upload/iblock/39d/39df439cac291dc82f46adcd606463b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053" y="727607"/>
            <a:ext cx="5479864" cy="32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096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72954" cy="140053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               Военврач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76260" y="1892227"/>
            <a:ext cx="50826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на фронте, и в тылу</a:t>
            </a:r>
          </a:p>
          <a:p>
            <a:r>
              <a:rPr lang="ru-RU" dirty="0" smtClean="0"/>
              <a:t>День и ночь ведут борьбу:</a:t>
            </a:r>
          </a:p>
          <a:p>
            <a:r>
              <a:rPr lang="ru-RU" dirty="0" smtClean="0"/>
              <a:t>Жизни раненым спасают,</a:t>
            </a:r>
          </a:p>
          <a:p>
            <a:r>
              <a:rPr lang="ru-RU" dirty="0" smtClean="0"/>
              <a:t>В строй вернуться помогают.</a:t>
            </a:r>
          </a:p>
          <a:p>
            <a:r>
              <a:rPr lang="ru-RU" dirty="0" smtClean="0"/>
              <a:t>(Военные врачи, медсестры)</a:t>
            </a:r>
          </a:p>
          <a:p>
            <a:endParaRPr lang="ru-RU" dirty="0" smtClean="0"/>
          </a:p>
          <a:p>
            <a:r>
              <a:rPr lang="ru-RU" dirty="0" smtClean="0"/>
              <a:t>Был ранен молодой солдат</a:t>
            </a:r>
          </a:p>
          <a:p>
            <a:r>
              <a:rPr lang="ru-RU" dirty="0" smtClean="0"/>
              <a:t>На поле утром рано.</a:t>
            </a:r>
          </a:p>
          <a:p>
            <a:r>
              <a:rPr lang="ru-RU" dirty="0" smtClean="0"/>
              <a:t>А он забрал его в санбат</a:t>
            </a:r>
          </a:p>
          <a:p>
            <a:r>
              <a:rPr lang="ru-RU" dirty="0" smtClean="0"/>
              <a:t>И обработал раны.</a:t>
            </a:r>
          </a:p>
          <a:p>
            <a:r>
              <a:rPr lang="ru-RU" dirty="0" smtClean="0"/>
              <a:t>Извлек из тела смельчака</a:t>
            </a:r>
          </a:p>
          <a:p>
            <a:r>
              <a:rPr lang="ru-RU" dirty="0" smtClean="0"/>
              <a:t>Опасные осколки.</a:t>
            </a:r>
          </a:p>
          <a:p>
            <a:r>
              <a:rPr lang="ru-RU" dirty="0" smtClean="0"/>
              <a:t>Была тверда его рука:</a:t>
            </a:r>
          </a:p>
          <a:p>
            <a:r>
              <a:rPr lang="ru-RU" dirty="0" smtClean="0"/>
              <a:t>"Живи, братишка, долго!" </a:t>
            </a:r>
          </a:p>
          <a:p>
            <a:r>
              <a:rPr lang="ru-RU" dirty="0" smtClean="0"/>
              <a:t>(Военврач)</a:t>
            </a:r>
            <a:endParaRPr lang="ru-RU" dirty="0"/>
          </a:p>
        </p:txBody>
      </p:sp>
      <p:pic>
        <p:nvPicPr>
          <p:cNvPr id="5" name="Рисунок 4" descr="http://i.mr7.ru/photos/2011/06/640x480_8C700NIqI0jUIGQ2KEn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452" y="3050387"/>
            <a:ext cx="5082639" cy="35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5" descr="http://ped-kopilka.ru/upload/blogs/22586_fb07c055014ae5c43e77c0db404003a4.jpg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66255"/>
            <a:ext cx="4274127" cy="37654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07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Повар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86" y="4527146"/>
            <a:ext cx="3800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Родине служить,</a:t>
            </a:r>
          </a:p>
          <a:p>
            <a:r>
              <a:rPr lang="ru-RU" dirty="0" smtClean="0"/>
              <a:t>Нужно очень сильным быть.</a:t>
            </a:r>
          </a:p>
          <a:p>
            <a:r>
              <a:rPr lang="ru-RU" dirty="0" smtClean="0"/>
              <a:t>Чтобы силы накопить,</a:t>
            </a:r>
          </a:p>
          <a:p>
            <a:r>
              <a:rPr lang="ru-RU" dirty="0" smtClean="0"/>
              <a:t>Нужно с ложкою дружить.</a:t>
            </a:r>
          </a:p>
          <a:p>
            <a:r>
              <a:rPr lang="ru-RU" dirty="0" smtClean="0"/>
              <a:t>Только мамы рядом нет...</a:t>
            </a:r>
          </a:p>
          <a:p>
            <a:r>
              <a:rPr lang="ru-RU" dirty="0" smtClean="0"/>
              <a:t>Кто ж состряпает обед?</a:t>
            </a:r>
          </a:p>
          <a:p>
            <a:r>
              <a:rPr lang="ru-RU" dirty="0" smtClean="0"/>
              <a:t>(Повар)</a:t>
            </a:r>
            <a:endParaRPr lang="ru-RU" dirty="0"/>
          </a:p>
        </p:txBody>
      </p:sp>
      <p:pic>
        <p:nvPicPr>
          <p:cNvPr id="6" name="Рисунок 5" descr="https://topspb.tv/uploads/video/cover/411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261" y="1476466"/>
            <a:ext cx="380619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etoretro.ru/data/media/1771/14004105617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09" y="1822685"/>
            <a:ext cx="5436322" cy="406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0534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351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Офицер</a:t>
            </a:r>
            <a:endParaRPr lang="ru-RU" sz="6000" dirty="0"/>
          </a:p>
        </p:txBody>
      </p:sp>
      <p:pic>
        <p:nvPicPr>
          <p:cNvPr id="4" name="Объект 3" descr="http://ped-kopilka.ru/upload/blogs/22586_96156fed169883b19e5842de6cefb54f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5" y="1690688"/>
            <a:ext cx="3693226" cy="4586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23314" y="3550032"/>
            <a:ext cx="3681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Был вначале он курсантом,</a:t>
            </a:r>
          </a:p>
          <a:p>
            <a:r>
              <a:rPr lang="ru-RU" dirty="0" smtClean="0"/>
              <a:t>В полк приехал лейтенантом,</a:t>
            </a:r>
          </a:p>
          <a:p>
            <a:r>
              <a:rPr lang="ru-RU" dirty="0" smtClean="0"/>
              <a:t>Он обучен воевать,</a:t>
            </a:r>
          </a:p>
          <a:p>
            <a:r>
              <a:rPr lang="ru-RU" dirty="0" smtClean="0"/>
              <a:t>Как его, скажи, назвать.</a:t>
            </a:r>
          </a:p>
          <a:p>
            <a:r>
              <a:rPr lang="ru-RU" dirty="0" smtClean="0"/>
              <a:t>(Офицер)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328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       Стрелок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35833" y="2690336"/>
            <a:ext cx="35744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эту пятницу опять</a:t>
            </a:r>
          </a:p>
          <a:p>
            <a:r>
              <a:rPr lang="ru-RU" sz="2400" dirty="0" smtClean="0"/>
              <a:t>С папой в тир идём стрелять,</a:t>
            </a:r>
          </a:p>
          <a:p>
            <a:r>
              <a:rPr lang="ru-RU" sz="2400" dirty="0" smtClean="0"/>
              <a:t>Чтоб до Армии я смог</a:t>
            </a:r>
          </a:p>
          <a:p>
            <a:r>
              <a:rPr lang="ru-RU" sz="2400" dirty="0" smtClean="0"/>
              <a:t>Стать, как «Ворошиловский …»!</a:t>
            </a:r>
          </a:p>
          <a:p>
            <a:r>
              <a:rPr lang="ru-RU" sz="2400" dirty="0" smtClean="0"/>
              <a:t>(Стрелок)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www.popovicharb.ru/wp-content/uploads/2016/07/MX_x0Ox4kO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94" y="1863494"/>
            <a:ext cx="5752465" cy="379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911521"/>
      </p:ext>
    </p:extLst>
  </p:cSld>
  <p:clrMapOvr>
    <a:masterClrMapping/>
  </p:clrMapOvr>
  <p:transition spd="slow" advClick="0" advTm="119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Любой профессии военной</a:t>
            </a:r>
          </a:p>
          <a:p>
            <a:pPr marL="0" indent="0">
              <a:buNone/>
            </a:pPr>
            <a:r>
              <a:rPr lang="ru-RU" dirty="0" smtClean="0"/>
              <a:t>Учиться надо непременно,</a:t>
            </a:r>
          </a:p>
          <a:p>
            <a:pPr marL="0" indent="0">
              <a:buNone/>
            </a:pPr>
            <a:r>
              <a:rPr lang="ru-RU" dirty="0" smtClean="0"/>
              <a:t>Чтоб быть опорой для страны,</a:t>
            </a:r>
          </a:p>
          <a:p>
            <a:pPr marL="0" indent="0">
              <a:buNone/>
            </a:pPr>
            <a:r>
              <a:rPr lang="ru-RU" dirty="0" smtClean="0"/>
              <a:t>Чтоб в мире не было …</a:t>
            </a:r>
          </a:p>
          <a:p>
            <a:pPr marL="0" indent="0">
              <a:buNone/>
            </a:pPr>
            <a:r>
              <a:rPr lang="ru-RU" dirty="0" smtClean="0"/>
              <a:t>(Войны)</a:t>
            </a:r>
          </a:p>
          <a:p>
            <a:endParaRPr lang="ru-RU" dirty="0"/>
          </a:p>
        </p:txBody>
      </p:sp>
      <p:pic>
        <p:nvPicPr>
          <p:cNvPr id="4" name="Рисунок 3" descr="http://ped-kopilka.ru/upload/blogs/22586_e3c00886ba4c4e98a68d7e72823ac362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7" y="2076194"/>
            <a:ext cx="5986145" cy="4486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907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    Матрос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63887" y="1819848"/>
            <a:ext cx="3241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Полосатая рубашка,</a:t>
            </a:r>
          </a:p>
          <a:p>
            <a:r>
              <a:rPr lang="ru-RU" dirty="0" smtClean="0"/>
              <a:t>Вьются ленты за фуражкой.</a:t>
            </a:r>
          </a:p>
          <a:p>
            <a:r>
              <a:rPr lang="ru-RU" dirty="0" smtClean="0"/>
              <a:t>Он готов с волною спорить,</a:t>
            </a:r>
          </a:p>
          <a:p>
            <a:r>
              <a:rPr lang="ru-RU" dirty="0" smtClean="0"/>
              <a:t>Ведь его стихия — море.</a:t>
            </a:r>
          </a:p>
          <a:p>
            <a:r>
              <a:rPr lang="ru-RU" dirty="0" smtClean="0"/>
              <a:t>(Моряк)</a:t>
            </a:r>
          </a:p>
          <a:p>
            <a:endParaRPr lang="ru-RU" dirty="0" smtClean="0"/>
          </a:p>
          <a:p>
            <a:r>
              <a:rPr lang="ru-RU" dirty="0" smtClean="0"/>
              <a:t>Пошел служить мой друг во флот,</a:t>
            </a:r>
          </a:p>
          <a:p>
            <a:r>
              <a:rPr lang="ru-RU" dirty="0" smtClean="0"/>
              <a:t>На корабле теперь плывет.</a:t>
            </a:r>
          </a:p>
          <a:p>
            <a:r>
              <a:rPr lang="ru-RU" dirty="0" smtClean="0"/>
              <a:t>И, хоть волна идет горой,</a:t>
            </a:r>
          </a:p>
          <a:p>
            <a:r>
              <a:rPr lang="ru-RU" dirty="0" smtClean="0"/>
              <a:t>На палубе стоит герой.</a:t>
            </a:r>
          </a:p>
          <a:p>
            <a:r>
              <a:rPr lang="ru-RU" dirty="0" smtClean="0"/>
              <a:t>На нем морская форма,</a:t>
            </a:r>
          </a:p>
          <a:p>
            <a:r>
              <a:rPr lang="ru-RU" dirty="0" smtClean="0"/>
              <a:t>Он не боится шторма. </a:t>
            </a:r>
          </a:p>
          <a:p>
            <a:r>
              <a:rPr lang="ru-RU" dirty="0" smtClean="0"/>
              <a:t>(Матрос, моряк)</a:t>
            </a:r>
            <a:endParaRPr lang="ru-RU" dirty="0"/>
          </a:p>
        </p:txBody>
      </p:sp>
      <p:pic>
        <p:nvPicPr>
          <p:cNvPr id="6" name="Рисунок 5" descr="http://skyclipart.ru/uploads/posts/2013-02/1359962054_2013-02-04_111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09" y="1368066"/>
            <a:ext cx="3962891" cy="441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tanci-tnt-offline.ru/uploads/images/d/e/t/detskie_pesni_rodion_gazmanov_beskozirka_belaja_u_matrosov_net_voprosov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8036" y="1791381"/>
            <a:ext cx="4661471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683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5453" cy="1233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                 Моряк - подводник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9981" y="1807190"/>
            <a:ext cx="3182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этой форме темно-синей</a:t>
            </a:r>
          </a:p>
          <a:p>
            <a:r>
              <a:rPr lang="ru-RU" dirty="0" smtClean="0"/>
              <a:t>Защищает он страну,</a:t>
            </a:r>
          </a:p>
          <a:p>
            <a:r>
              <a:rPr lang="ru-RU" dirty="0" smtClean="0"/>
              <a:t>И в огромной субмарине</a:t>
            </a:r>
          </a:p>
          <a:p>
            <a:r>
              <a:rPr lang="ru-RU" dirty="0" smtClean="0"/>
              <a:t>Опускается ко дну.</a:t>
            </a:r>
          </a:p>
          <a:p>
            <a:r>
              <a:rPr lang="ru-RU" dirty="0" smtClean="0"/>
              <a:t>Охраняя океан,</a:t>
            </a:r>
          </a:p>
          <a:p>
            <a:r>
              <a:rPr lang="ru-RU" dirty="0" smtClean="0"/>
              <a:t>Был в портах десятка стран. </a:t>
            </a:r>
          </a:p>
          <a:p>
            <a:r>
              <a:rPr lang="ru-RU" dirty="0" smtClean="0"/>
              <a:t>(Моряк - подводник)</a:t>
            </a:r>
            <a:endParaRPr lang="ru-RU" dirty="0"/>
          </a:p>
        </p:txBody>
      </p:sp>
      <p:pic>
        <p:nvPicPr>
          <p:cNvPr id="6" name="Рисунок 5" descr="http://50ds.ru/img/_3MO0X4UK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67" y="1725184"/>
            <a:ext cx="3714433" cy="389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50ds.ru/img/_3MO0X4RX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" y="284726"/>
            <a:ext cx="3966357" cy="2560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32060" y="2256312"/>
            <a:ext cx="8946541" cy="39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://kvedomosti.com/uploads/posts/2016-03/kalendar-19-marta-den-moryaka-podvodnika-rossii_1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881" y="3030038"/>
            <a:ext cx="5082638" cy="35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089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   Десантник</a:t>
            </a:r>
            <a:endParaRPr lang="ru-RU" sz="6000" dirty="0"/>
          </a:p>
        </p:txBody>
      </p:sp>
      <p:pic>
        <p:nvPicPr>
          <p:cNvPr id="4" name="Объект 3" descr="http://ped-kopilka.ru/upload/blogs/22586_3efc2a74de602fc76203c21f7adfd79e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9" y="1531917"/>
            <a:ext cx="4471308" cy="3662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10049" y="5075507"/>
            <a:ext cx="369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http://sdelanounas.ru/images/img/d/3/d3d3LnNvbGRhdGktcnVzc2lhbi5ydS9tb3lhLzEwNTU5OS5qcGc_X19pZD0xNTQ2MA==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25" y="2814452"/>
            <a:ext cx="4667003" cy="383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omashki.ucoz.ru/_bl/0/3092592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23" y="1476373"/>
            <a:ext cx="3089810" cy="51559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6318" y="5246211"/>
            <a:ext cx="3540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Родина дала приказ,</a:t>
            </a:r>
          </a:p>
          <a:p>
            <a:r>
              <a:rPr lang="ru-RU" sz="1600" dirty="0" smtClean="0"/>
              <a:t>И он сразу на Кавказ!</a:t>
            </a:r>
          </a:p>
          <a:p>
            <a:r>
              <a:rPr lang="ru-RU" sz="1600" dirty="0" smtClean="0"/>
              <a:t>Прыгнул ночью с парашютом — </a:t>
            </a:r>
          </a:p>
          <a:p>
            <a:r>
              <a:rPr lang="ru-RU" sz="1600" dirty="0" smtClean="0"/>
              <a:t>Дорога, порой минута!</a:t>
            </a:r>
          </a:p>
          <a:p>
            <a:r>
              <a:rPr lang="ru-RU" sz="1600" dirty="0" smtClean="0"/>
              <a:t>(Десантник)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55230" y="848063"/>
            <a:ext cx="30827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Крепкий прочный парашют</a:t>
            </a:r>
          </a:p>
          <a:p>
            <a:r>
              <a:rPr lang="ru-RU" sz="1600" dirty="0" smtClean="0"/>
              <a:t>За спиной его раскрылся,</a:t>
            </a:r>
          </a:p>
          <a:p>
            <a:r>
              <a:rPr lang="ru-RU" sz="1600" dirty="0" smtClean="0"/>
              <a:t>И за несколько минут</a:t>
            </a:r>
          </a:p>
          <a:p>
            <a:r>
              <a:rPr lang="ru-RU" sz="1600" dirty="0" smtClean="0"/>
              <a:t>Он на землю опустился.</a:t>
            </a:r>
          </a:p>
          <a:p>
            <a:r>
              <a:rPr lang="ru-RU" sz="1600" dirty="0" smtClean="0"/>
              <a:t>Он пройдет и лес, и брод,</a:t>
            </a:r>
          </a:p>
          <a:p>
            <a:r>
              <a:rPr lang="ru-RU" sz="1600" dirty="0" smtClean="0"/>
              <a:t>Но противника найдет. </a:t>
            </a:r>
          </a:p>
          <a:p>
            <a:r>
              <a:rPr lang="ru-RU" sz="1600" dirty="0" smtClean="0"/>
              <a:t>(Десантник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7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      Радист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792" y="4329131"/>
            <a:ext cx="2861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служу сейчас на флоте,</a:t>
            </a:r>
          </a:p>
          <a:p>
            <a:r>
              <a:rPr lang="ru-RU" dirty="0" smtClean="0"/>
              <a:t>Слух хороший у меня.</a:t>
            </a:r>
          </a:p>
          <a:p>
            <a:r>
              <a:rPr lang="ru-RU" dirty="0" smtClean="0"/>
              <a:t>Есть такой же и в пехоте — </a:t>
            </a:r>
          </a:p>
          <a:p>
            <a:r>
              <a:rPr lang="ru-RU" dirty="0" smtClean="0"/>
              <a:t>Дружим с рацией не зря!</a:t>
            </a:r>
          </a:p>
          <a:p>
            <a:r>
              <a:rPr lang="ru-RU" dirty="0" smtClean="0"/>
              <a:t>(Радист)</a:t>
            </a:r>
            <a:endParaRPr lang="ru-RU" dirty="0"/>
          </a:p>
        </p:txBody>
      </p:sp>
      <p:pic>
        <p:nvPicPr>
          <p:cNvPr id="6" name="Рисунок 5" descr="http://nvvkkys.narod.ru/photovipusknikov/1977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86" y="1229587"/>
            <a:ext cx="3976370" cy="54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osoboronpostavka.ru/i/d_sv2-550-282-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864" y="332609"/>
            <a:ext cx="5241925" cy="37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33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90005"/>
            <a:ext cx="9404723" cy="111628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            Сапер</a:t>
            </a:r>
            <a:endParaRPr lang="ru-RU" sz="6000" dirty="0"/>
          </a:p>
        </p:txBody>
      </p:sp>
      <p:pic>
        <p:nvPicPr>
          <p:cNvPr id="4" name="Объект 3" descr="http://ped-kopilka.ru/upload/blogs/22586_8d813cee01b8c08ce4d96203c822cd6d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2" y="351141"/>
            <a:ext cx="4728792" cy="43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ed-kopilka.ru/upload/blogs/22586_b68b58afb2bc1445ad397d99070088aa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78" y="1218040"/>
            <a:ext cx="6452350" cy="40569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096000" y="5343466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Заменит робота-машину —</a:t>
            </a:r>
          </a:p>
          <a:p>
            <a:r>
              <a:rPr lang="ru-RU" sz="1600" dirty="0" smtClean="0"/>
              <a:t>Сам обезвредит бомбу, мину.</a:t>
            </a:r>
          </a:p>
          <a:p>
            <a:r>
              <a:rPr lang="ru-RU" sz="1600" dirty="0" smtClean="0"/>
              <a:t>Совсем не должен ошибаться,</a:t>
            </a:r>
          </a:p>
          <a:p>
            <a:r>
              <a:rPr lang="ru-RU" sz="1600" dirty="0" smtClean="0"/>
              <a:t>Чтобы в живых потом остаться.</a:t>
            </a:r>
          </a:p>
          <a:p>
            <a:r>
              <a:rPr lang="ru-RU" sz="1600" dirty="0" smtClean="0"/>
              <a:t>(Сапер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597" y="4889104"/>
            <a:ext cx="4275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Спешит по вызову отряд,</a:t>
            </a:r>
          </a:p>
          <a:p>
            <a:r>
              <a:rPr lang="ru-RU" sz="1600" dirty="0" smtClean="0"/>
              <a:t>Готовый разыскать снаряд</a:t>
            </a:r>
          </a:p>
          <a:p>
            <a:r>
              <a:rPr lang="ru-RU" sz="1600" dirty="0" smtClean="0"/>
              <a:t>И на пшеничном поле,</a:t>
            </a:r>
          </a:p>
          <a:p>
            <a:r>
              <a:rPr lang="ru-RU" sz="1600" dirty="0" smtClean="0"/>
              <a:t>И в транспорте, и в школе.</a:t>
            </a:r>
          </a:p>
          <a:p>
            <a:r>
              <a:rPr lang="ru-RU" sz="1600" dirty="0" smtClean="0"/>
              <a:t>Боец отряда очень смел -</a:t>
            </a:r>
          </a:p>
          <a:p>
            <a:r>
              <a:rPr lang="ru-RU" sz="1600" dirty="0" smtClean="0"/>
              <a:t>Три мины разрядить сумел. </a:t>
            </a:r>
          </a:p>
          <a:p>
            <a:r>
              <a:rPr lang="ru-RU" sz="1600" dirty="0" smtClean="0"/>
              <a:t>(Сапер)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1808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Танкист</a:t>
            </a:r>
            <a:endParaRPr lang="ru-RU" sz="6000" dirty="0"/>
          </a:p>
        </p:txBody>
      </p:sp>
      <p:pic>
        <p:nvPicPr>
          <p:cNvPr id="4" name="Объект 3" descr="http://ped-kopilka.ru/upload/blogs/22586_2e0dd2739ed5b4554a8635334a579609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5" y="1421609"/>
            <a:ext cx="581025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320029" y="5092397"/>
            <a:ext cx="368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Я на «тракторе» служу,</a:t>
            </a:r>
          </a:p>
          <a:p>
            <a:r>
              <a:rPr lang="ru-RU" sz="1600" dirty="0" smtClean="0"/>
              <a:t>Только так, я вам скажу:</a:t>
            </a:r>
          </a:p>
          <a:p>
            <a:r>
              <a:rPr lang="ru-RU" sz="1600" dirty="0" smtClean="0"/>
              <a:t>«Ведь прежде чем пахать мне пашню,</a:t>
            </a:r>
          </a:p>
          <a:p>
            <a:r>
              <a:rPr lang="ru-RU" sz="1600" dirty="0" smtClean="0"/>
              <a:t>Я разверну сначала башню».</a:t>
            </a:r>
          </a:p>
          <a:p>
            <a:r>
              <a:rPr lang="ru-RU" sz="1600" dirty="0" smtClean="0"/>
              <a:t>(Танкист)</a:t>
            </a:r>
            <a:endParaRPr lang="ru-RU" sz="1600" dirty="0"/>
          </a:p>
        </p:txBody>
      </p:sp>
      <p:pic>
        <p:nvPicPr>
          <p:cNvPr id="6" name="Рисунок 5" descr="http://50ds.ru/img/_3MO0X4SU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58" y="1243480"/>
            <a:ext cx="4582746" cy="3801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55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Военный летчик</a:t>
            </a:r>
            <a:endParaRPr lang="ru-RU" sz="6000" dirty="0"/>
          </a:p>
        </p:txBody>
      </p:sp>
      <p:pic>
        <p:nvPicPr>
          <p:cNvPr id="4" name="Объект 3" descr="http://ped-kopilka.ru/upload/blogs/22586_4991802534fb2197b8747dac7372ec28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6" y="1591293"/>
            <a:ext cx="5621978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374577" y="5453931"/>
            <a:ext cx="3979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Самолёт стоит на взлёте,</a:t>
            </a:r>
          </a:p>
          <a:p>
            <a:r>
              <a:rPr lang="ru-RU" sz="1600" dirty="0" smtClean="0"/>
              <a:t>Я готов уж быть в полёте.</a:t>
            </a:r>
          </a:p>
          <a:p>
            <a:r>
              <a:rPr lang="ru-RU" sz="1600" dirty="0" smtClean="0"/>
              <a:t>Жду заветный тот приказ,</a:t>
            </a:r>
          </a:p>
          <a:p>
            <a:r>
              <a:rPr lang="ru-RU" sz="1600" dirty="0" smtClean="0"/>
              <a:t>Защищать, чтоб с неба вас!</a:t>
            </a:r>
          </a:p>
          <a:p>
            <a:r>
              <a:rPr lang="ru-RU" sz="1600" dirty="0" smtClean="0"/>
              <a:t>(Военный летчик)</a:t>
            </a:r>
            <a:endParaRPr lang="ru-RU" sz="1600" dirty="0"/>
          </a:p>
        </p:txBody>
      </p:sp>
      <p:pic>
        <p:nvPicPr>
          <p:cNvPr id="6" name="Рисунок 5" descr="http://50ds.ru/img/_3MO0X4U1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49" y="1591293"/>
            <a:ext cx="5569527" cy="3790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545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741</Words>
  <Application>Microsoft Office PowerPoint</Application>
  <PresentationFormat>Произвольный</PresentationFormat>
  <Paragraphs>169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Военные профессии</vt:lpstr>
      <vt:lpstr>                    Стрелок</vt:lpstr>
      <vt:lpstr>     Матрос</vt:lpstr>
      <vt:lpstr>                 Моряк - подводник</vt:lpstr>
      <vt:lpstr>    Десантник</vt:lpstr>
      <vt:lpstr>              Радист</vt:lpstr>
      <vt:lpstr>            Сапер</vt:lpstr>
      <vt:lpstr>Танкист</vt:lpstr>
      <vt:lpstr>Военный летчик</vt:lpstr>
      <vt:lpstr>Презентация PowerPoint</vt:lpstr>
      <vt:lpstr>  Артиллерист</vt:lpstr>
      <vt:lpstr>Пехота</vt:lpstr>
      <vt:lpstr>        Пограничник</vt:lpstr>
      <vt:lpstr>Презентация PowerPoint</vt:lpstr>
      <vt:lpstr>Ракетчики</vt:lpstr>
      <vt:lpstr>  Разведчик</vt:lpstr>
      <vt:lpstr>               Военврач</vt:lpstr>
      <vt:lpstr>Повар</vt:lpstr>
      <vt:lpstr>Офицер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Люба Морозова</dc:creator>
  <cp:lastModifiedBy>User</cp:lastModifiedBy>
  <cp:revision>18</cp:revision>
  <dcterms:created xsi:type="dcterms:W3CDTF">2016-02-01T20:23:41Z</dcterms:created>
  <dcterms:modified xsi:type="dcterms:W3CDTF">2024-02-22T05:37:30Z</dcterms:modified>
</cp:coreProperties>
</file>