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notesSlides/notesSlide2.xml" ContentType="application/vnd.openxmlformats-officedocument.presentationml.notesSlide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2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8" r:id="rId10"/>
    <p:sldId id="267" r:id="rId11"/>
    <p:sldId id="269" r:id="rId12"/>
    <p:sldId id="270" r:id="rId13"/>
    <p:sldId id="271" r:id="rId14"/>
    <p:sldId id="272" r:id="rId15"/>
    <p:sldId id="273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74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22" autoAdjust="0"/>
    <p:restoredTop sz="94660"/>
  </p:normalViewPr>
  <p:slideViewPr>
    <p:cSldViewPr snapToGrid="0">
      <p:cViewPr varScale="1">
        <p:scale>
          <a:sx n="70" d="100"/>
          <a:sy n="70" d="100"/>
        </p:scale>
        <p:origin x="102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03:44.3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09:27.25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1 434 24575,'1'-4'0,"1"-1"0,-1 1 0,1 0 0,0 0 0,1 0 0,-1 0 0,1 0 0,-1 1 0,1-1 0,0 1 0,1-1 0,-1 1 0,6-4 0,-1-1 0,33-29 0,84-59 0,55-20 0,-139 91 0,74-51 0,-112 74 0,-1 0 0,1 0 0,0 0 0,-1 0 0,1 0 0,0 1 0,0-1 0,0 1 0,4-1 0,-7 2 0,1 0 0,-1 0 0,1 0 0,-1 0 0,1 0 0,-1 0 0,1 0 0,-1 0 0,0 0 0,1 0 0,-1 0 0,1 1 0,-1-1 0,0 0 0,1 0 0,-1 1 0,1-1 0,-1 0 0,0 1 0,1-1 0,-1 0 0,0 1 0,0-1 0,1 0 0,-1 1 0,5 22 0,-7 50 0,-2-1 0,-25 123 0,23-166 0,-16 88-32,-18 145-1301,38-233-5493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38:51.22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474 1 24575,'-5'1'0,"-1"1"0,1 0 0,0 0 0,0 0 0,-1 1 0,1-1 0,1 1 0,-1 1 0,0-1 0,1 1 0,0-1 0,-8 10 0,3-5 0,-21 21 0,1 1 0,1 1 0,2 2 0,1 1 0,2 0 0,-21 44 0,0 1 0,-50 103 0,84-158 0,1 0 0,1 1 0,2 0 0,0 0 0,-4 49 0,9-65 0,1 0 0,0 0 0,1 1 0,0-1 0,0 0 0,1 0 0,0 0 0,1 0 0,0-1 0,0 1 0,9 15 0,-9-19 0,0 0 0,1 0 0,0-1 0,0 1 0,0-1 0,0 0 0,1 0 0,0-1 0,-1 0 0,1 1 0,1-1 0,-1-1 0,0 1 0,1-1 0,-1 0 0,1 0 0,0-1 0,-1 1 0,9 0 0,45 1 0,-1-2 0,1-3 0,72-11 0,-106 9 0,1-1 0,-1-1 0,0-1 0,0-1 0,0-1 0,-1-1 0,-1-2 0,0 0 0,0-1 0,-2-1 0,1-2 0,-2 0 0,0-1 0,23-25 0,-30 26 0,-1-1 0,0 0 0,17-34 0,-7 13 0,-14 21 0,0-1 0,0 0 0,-2 0 0,0 0 0,-1 0 0,-1-1 0,-1 0 0,0 0 0,-1 0 0,-2-33 0,-1 35 0,0 0 0,-1-1 0,-1 1 0,-1 0 0,0 1 0,-1-1 0,-1 1 0,0 0 0,-1 0 0,-1 1 0,-1 0 0,-10-15 0,13 22 0,-1 0 0,0 0 0,0 1 0,-1 0 0,0 1 0,0-1 0,0 1 0,-1 1 0,0 0 0,0 0 0,0 1 0,-1 0 0,1 0 0,-1 1 0,0 0 0,0 1 0,0 0 0,0 1 0,-1 0 0,-10 0 0,7 1 0,0 0 0,-1 1 0,1 0 0,0 1 0,0 1 0,-22 6 0,30-6 0,-1 0 0,1 0 0,1 0 0,-1 0 0,0 1 0,1 0 0,0 0 0,0 1 0,0 0 0,0-1 0,1 1 0,-1 1 0,2-1 0,-1 1 0,0 0 0,-3 8 0,2 0-85,0 0 0,1 0-1,1 1 1,0-1 0,1 1-1,0 0 1,2 0 0,-1 0-1,2-1 1,0 1 0,1 0-1,0 0 1,1-1 0,1 1-1,10 26 1,-5-21-6741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38:51.74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224 0 24575,'0'5'0,"1"0"0,0 0 0,1-1 0,-1 1 0,1-1 0,0 1 0,0-1 0,5 9 0,8 18 0,-4 6 0,-2-1 0,-2 1 0,-1 1 0,-2-1 0,-2 1 0,-2 40 0,-2-59 0,0 0 0,-1 0 0,-2 0 0,0-1 0,0 0 0,-2 0 0,-12 24 0,-8 9 0,-36 50 0,56-90 24,0-1 0,-1 0 0,0-1 0,-17 16 0,23-23-95,-1 1 1,0-1-1,0 0 0,0 0 0,0-1 1,0 1-1,0-1 0,-1 1 1,1-1-1,0 0 0,-1-1 0,1 1 1,-1 0-1,1-1 0,-1 0 1,1 0-1,-1 0 0,1 0 0,-1 0 1,-6-2-1,-18-10-6755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38:52.43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1460 1 24575,'-105'65'0,"43"-27"0,-74 58 0,75-43 0,3 3 0,-54 65 0,-93 138 0,112-127 0,-128 238 0,-31 166 0,213-442 0,-43 157 0,72-211 0,2 1 0,1 0 0,2 0 0,2 0 0,2 0 0,8 74 0,-2-85 0,2-1 0,1-1 0,1 1 0,1-1 0,2-1 0,1 0 0,1-1 0,1 0 0,20 25 0,-4-11 0,2-1 0,1-2 0,2-2 0,60 47 0,-67-60 0,1-2 0,1-1 0,0-1 0,45 17 0,-55-26 0,0-2 0,0-1 0,0-1 0,0 0 0,1-2 0,0 0 0,0-1 0,30-3 0,-46 1-136,-1-1-1,1 0 1,-1 0-1,1 0 1,-1-1-1,1 0 1,-1 0-1,0 0 0,6-4 1,8-8-6690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38:53.62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0 346 24575,'11'-9'0,"0"0"0,0 0 0,1 1 0,19-9 0,-1-1 0,56-31 0,3 4 0,2 3 0,1 5 0,192-50 0,-268 83 0,0 0 0,1 1 0,-1 1 0,1 0 0,21 2 0,-34 0 0,-1 0 0,1 1 0,-1-1 0,1 1 0,-1 0 0,0 0 0,1 0 0,-1 1 0,0-1 0,0 1 0,0 0 0,0 0 0,0 0 0,0 0 0,0 0 0,-1 1 0,1-1 0,-1 1 0,0-1 0,0 1 0,0 0 0,0 0 0,0 0 0,0 0 0,-1 1 0,0-1 0,1 0 0,-1 1 0,0-1 0,0 4 0,3 23 0,-1 0 0,-2-1 0,-1 1 0,-5 36 0,2-14 0,3-38 0,-1 1 0,0-1 0,-2 0 0,1 0 0,-2-1 0,0 1 0,0-1 0,-1 0 0,-1 0 0,0 0 0,-1-1 0,0 1 0,-1-2 0,0 1 0,-1-1 0,0 0 0,-1-1 0,0 0 0,-18 12 0,-4 0 0,-1-1 0,-1-1 0,-71 28 0,-115 27 0,190-65 0,15-6 0,-6 2 0,0 1 0,0 1 0,-20 12 0,37-18 0,0 0 0,0 0 0,1 0 0,-1 1 0,0 0 0,1 0 0,0 0 0,-1 0 0,1 1 0,0-1 0,1 1 0,-1 0 0,1-1 0,0 1 0,0 0 0,0 0 0,0 1 0,0-1 0,1 0 0,-2 10 0,3-11 0,-1 1 0,1 0 0,0-1 0,0 1 0,0 0 0,0-1 0,1 1 0,-1 0 0,1-1 0,0 1 0,0 0 0,1-1 0,-1 0 0,1 1 0,-1-1 0,1 0 0,0 0 0,0 1 0,1-2 0,-1 1 0,1 0 0,-1 0 0,1-1 0,0 1 0,0-1 0,0 0 0,0 0 0,0 0 0,0-1 0,1 1 0,-1-1 0,1 1 0,-1-1 0,1 0 0,5 0 0,24 6 0,2-1 0,-1-3 0,1 0 0,68-5 0,136-29 0,-67-3-72,74-10 252,-190 36-671,1 4 0,80 3 0,-120 2-6335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38:54.38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0 24575,'15'1'0,"1"0"0,-1 1 0,0 1 0,0 0 0,0 1 0,-1 1 0,1 0 0,-1 1 0,-1 1 0,21 12 0,10 10 0,69 61 0,-18-14 0,-57-50 0,-1 2 0,-2 2 0,0 1 0,-2 1 0,38 50 0,-44-42 0,-1 1 0,-2 2 0,27 69 0,40 148 0,-67-189 0,-6-14 12,167 584-560,-169-563 523,-3 1-1,-3 0 1,-4 1-1,-4 0 1,-3 0-1,-15 105 1,10-148 22,-1-1-1,-2 1 1,-2-2 0,-1 1-1,-2-2 1,-25 45 0,32-64 46,-2-1 0,0-1 1,-1 0-1,0 0 1,-1-1-1,-1 0 0,1-1 1,-2 0-1,0-1 1,0-1-1,-1 0 0,0 0 1,0-2-1,-1 1 0,0-2 1,-28 8-1,13-5-43,17-5 0,0 0 0,0-1 0,-14 1 0,24-3 0,-1-1 0,1 0 0,0 0 0,-1 0 0,1-1 0,-1 1 0,1-1 0,0 0 0,-1 0 0,1 0 0,0 0 0,0-1 0,0 1 0,0-1 0,0 0 0,-5-3 0,-1-4-273,-1-1 0,1-1 0,1 1 0,-10-16 0,4 4-6553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1:11.66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 24575,'0'0'-8191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1:14.27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665 193 24575,'0'-4'0,"0"0"0,0 0 0,-1 0 0,1 1 0,-1-1 0,0 0 0,0 0 0,0 1 0,0-1 0,-1 0 0,1 1 0,-4-6 0,0 3 0,-1 0 0,1 1 0,-1-1 0,-12-7 0,11 7 0,-18-14 0,8 6 0,-36-23 0,46 33 0,-1 1 0,0-1 0,0 1 0,0 0 0,0 1 0,0 0 0,-1 0 0,-12 0 0,-169 2 0,73 3 0,111-3 0,0 0 0,0 0 0,0 1 0,0 0 0,1 0 0,-1 0 0,0 1 0,0 0 0,1 0 0,-9 4 0,11-4 0,0 0 0,0 1 0,0-1 0,0 1 0,1 0 0,-1 0 0,1 0 0,0 0 0,0 0 0,0 0 0,0 0 0,0 1 0,1-1 0,0 1 0,-1-1 0,1 1 0,-1 7 0,0 11-114,0 0 1,1 0-1,1 1 0,1-1 0,1 0 1,1 0-1,1 0 0,1 0 0,1 0 1,1-1-1,14 32 0,-10-30-6712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1:40.74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1 144 24575,'0'189'0,"0"-186"0,1 1 0,-1-1 0,0 0 0,1 0 0,0 0 0,0-1 0,-1 1 0,2 0 0,-1 0 0,0 0 0,1-1 0,-1 1 0,1 0 0,0-1 0,0 0 0,0 1 0,0-1 0,0 0 0,0 0 0,1 0 0,-1 0 0,1-1 0,-1 1 0,1-1 0,0 1 0,-1-1 0,1 0 0,0 0 0,0 0 0,0 0 0,0-1 0,0 1 0,0-1 0,0 0 0,0 0 0,0 0 0,5 0 0,2-1 0,1 0 0,0-1 0,-1 0 0,1-1 0,-1 0 0,1 0 0,-1-1 0,0 0 0,14-10 0,-15 9 0,-1 0 0,0-1 0,-1 0 0,1-1 0,-1 0 0,0 0 0,-1 0 0,0-1 0,0 0 0,0 0 0,-1 0 0,-1-1 0,1 0 0,-1 0 0,-1 0 0,0 0 0,0-1 0,-1 1 0,0-1 0,0 0 0,-1 0 0,0 0 0,-1 1 0,-1-1 0,1 0 0,-1 0 0,-1 0 0,0 1 0,-6-18 0,6 22 7,-2-1 0,1 1-1,-1 0 1,0 0 0,0 0-1,0 1 1,0 0-1,-1-1 1,0 2 0,0-1-1,0 0 1,0 1 0,0 0-1,-1 0 1,0 1 0,1-1-1,-9-1 1,-3-1-304,0 0 0,-1 1 0,0 1 0,-30-1 0,22 3-6529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1:42.50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145 99 24575,'-4'5'0,"1"0"0,0 0 0,0 0 0,0 0 0,0 1 0,1-1 0,0 1 0,0 0 0,-1 8 0,-5 14 0,-30 60 0,-10 31 0,43-102 0,0 0 0,1 0 0,1 0 0,1 1 0,-1 23 0,3-38 0,0 9 0,0 1 0,1-1 0,0 1 0,1-1 0,4 18 0,-5-28 0,0 1 0,0-1 0,0 1 0,0-1 0,0 0 0,1 1 0,-1-1 0,1 0 0,-1 0 0,1 0 0,0 0 0,0 0 0,0-1 0,0 1 0,0 0 0,0-1 0,1 1 0,-1-1 0,0 0 0,1 0 0,-1 0 0,1 0 0,0 0 0,-1-1 0,1 1 0,-1-1 0,1 0 0,0 1 0,-1-1 0,1 0 0,4-1 0,13-2 0,-1 0 0,-1-1 0,1-1 0,0-1 0,-1-1 0,22-11 0,-2-2 0,62-43 0,-88 53 0,0 0 0,-1 0 0,0-1 0,-1-1 0,0 1 0,-1-2 0,0 1 0,-1-1 0,0-1 0,-1 1 0,-1-1 0,5-16 0,-4 9 0,-1-1 0,-1 0 0,-1 0 0,-1 0 0,0-1 0,-2 1 0,-3-38 0,1 54 0,0-1 0,0 0 0,-1 1 0,0 0 0,0-1 0,-1 1 0,0 0 0,0 0 0,0 0 0,-1 1 0,0-1 0,0 1 0,0 0 0,0 0 0,-1 0 0,0 0 0,0 1 0,0 0 0,-1 0 0,0 0 0,1 1 0,-1 0 0,-7-3 0,4 3 0,0-1 0,0 2 0,0-1 0,0 1 0,-1 0 0,1 1 0,0 0 0,-1 1 0,1 0 0,-1 0 0,1 1 0,-1 0 0,1 1 0,0 0 0,-17 6 0,15-4 20,1 0 0,1 1 0,-1 1 0,1-1 0,-10 9 0,15-11-144,0 1 0,0 0 1,0 1-1,0-1 0,1 1 0,0-1 1,0 1-1,0 0 0,0 0 0,1 1 1,-3 7-1,-2 16-6702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1:43.59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218 1 24575,'2'100'0,"-5"122"0,0-204 0,-1 0 0,0 0 0,-2-1 0,0 0 0,-1 0 0,0 0 0,-1-1 0,-1 0 0,-1 0 0,0-1 0,-1 0 0,-1-1 0,-17 16 0,27-27-65,-1 0 0,1 0 0,-1-1 0,0 1 0,0-1 0,0 1 0,0-1 0,0 0 0,0-1 0,0 1 0,-1 0 0,1-1 0,-1 0 0,1 0 0,-1 0 0,0 0 0,1-1 0,-1 1 0,0-1 0,-5 0 0,-8-6-6761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09:28.90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237 146 24575,'1'-31'0,"0"23"0,0 0 0,-1 0 0,0 0 0,0-1 0,-1 1 0,0 0 0,0 0 0,-1 1 0,0-1 0,-3-9 0,4 16 0,0 0 0,1 0 0,-1 0 0,1 0 0,-1 0 0,0 0 0,0 0 0,0 0 0,0 0 0,0 0 0,0 0 0,0 1 0,0-1 0,0 0 0,0 1 0,0-1 0,0 1 0,0-1 0,-1 1 0,1-1 0,0 1 0,0 0 0,-1 0 0,1-1 0,0 1 0,0 0 0,-1 0 0,1 0 0,0 1 0,-1-1 0,1 0 0,0 0 0,0 1 0,-1-1 0,1 0 0,0 1 0,0 0 0,0-1 0,0 1 0,0 0 0,0-1 0,0 1 0,0 0 0,-2 1 0,-4 5 0,0 0 0,0 0 0,0 1 0,-7 11 0,11-14 0,-14 18 0,2 1 0,2 1 0,0 0 0,1 0 0,1 1 0,2 1 0,-10 41 0,10-19 0,2 0 0,3 1 0,1 70 0,3-106 0,0 0 0,1 0 0,1 0 0,0 0 0,7 22 0,-8-33 0,0 1 0,1-1 0,0 1 0,-1-1 0,1 0 0,0 0 0,1 0 0,-1 0 0,1 0 0,-1-1 0,1 1 0,0-1 0,0 0 0,0 1 0,0-1 0,0-1 0,0 1 0,1 0 0,-1-1 0,0 1 0,1-1 0,0 0 0,-1 0 0,1-1 0,0 1 0,4-1 0,23 3 0,0-2 0,1-1 0,-1-2 0,0-1 0,1-1 0,31-9 0,-58 11 0,0 1 0,0-1 0,0-1 0,0 1 0,0-1 0,-1 0 0,1 0 0,-1 0 0,0 0 0,0-1 0,0 0 0,0 0 0,-1 0 0,0 0 0,1 0 0,-2-1 0,1 1 0,0-1 0,2-9 0,-2 7 0,-1 0 0,-1-1 0,1 1 0,-1-1 0,-1 0 0,0 1 0,0-1 0,0 0 0,-1 1 0,0-1 0,0 1 0,-1-1 0,-3-9 0,3 14 0,1-1 0,-1 0 0,0 1 0,-1-1 0,1 1 0,-1 0 0,1 0 0,-1 0 0,0 0 0,0 0 0,0 0 0,-1 1 0,1 0 0,-1 0 0,1 0 0,-1 0 0,0 0 0,0 0 0,1 1 0,-1 0 0,0 0 0,0 0 0,0 0 0,-8 1 0,-9-2 0,-1 1 0,0 2 0,-30 4 0,35-4 0,8 1-114,0-1 1,0 1-1,-1 1 0,2 0 0,-1 0 1,0 1-1,1 0 0,-1 0 0,1 1 1,0 0-1,-8 7 0,-5 5-6712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1:45.02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579 99 24575,'1'33'0,"0"-8"0,-1 1 0,-2 0 0,0 0 0,-8 33 0,9-53 0,-1 0 0,0 0 0,0 0 0,-1 0 0,1-1 0,-1 1 0,-1-1 0,1 1 0,-1-1 0,1 0 0,-2 0 0,1-1 0,0 0 0,-1 1 0,0-1 0,0-1 0,0 1 0,0-1 0,-1 0 0,1 0 0,-1 0 0,0-1 0,-7 2 0,10-2 0,-1-2 0,1 1 0,0 0 0,-1-1 0,1 1 0,-1-1 0,1 0 0,0 0 0,-1-1 0,1 1 0,-1-1 0,1 1 0,0-1 0,-1 0 0,1 0 0,0-1 0,0 1 0,0-1 0,0 1 0,0-1 0,0 0 0,0 0 0,1-1 0,-1 1 0,1 0 0,-1-1 0,1 1 0,0-1 0,0 0 0,0 0 0,0 0 0,1 0 0,-1 0 0,1 0 0,0 0 0,-1-5 0,-2-3 0,1 0 0,0-1 0,1 0 0,1 0 0,0 0 0,0 0 0,1 1 0,1-1 0,2-16 0,0 18 0,0 0 0,0 1 0,1-1 0,0 1 0,1 0 0,0 0 0,1 0 0,0 1 0,0 0 0,0 0 0,1 1 0,1-1 0,-1 2 0,1-1 0,11-7 0,-5 4 0,1 1 0,1 0 0,-1 1 0,1 1 0,0 0 0,1 1 0,0 1 0,20-4 0,-33 8 0,-1 0 0,0 1 0,1 0 0,-1-1 0,1 1 0,-1 0 0,1 1 0,-1-1 0,1 0 0,-1 1 0,0 0 0,1 0 0,-1 0 0,0 0 0,6 4 0,-6-3 0,0 1 0,0 0 0,0 0 0,-1 0 0,0 0 0,1 1 0,-1-1 0,0 1 0,0-1 0,-1 1 0,1 0 0,-1-1 0,2 7 0,5 18 0,-1 0 0,-1 1 0,-1 0 0,-2 0 0,0 0 0,-3 1 0,-2 32 0,0-44 0,-1 0 0,-1-1 0,0 1 0,-1-1 0,-1 0 0,-1 0 0,0-1 0,-1 0 0,-1 0 0,0-1 0,-1 0 0,-23 25 0,10-17 0,0-1 0,-2-1 0,-38 25 0,-89 46 0,57-38 0,41-21 0,-86 37 0,138-69 0,0 0 0,-1 1 0,0-1 0,0 0 0,0 0 0,0 0 0,0 0 0,0-1 0,0 1 0,0-1 0,0 0 0,0 0 0,0 0 0,0 0 0,-5-1 0,8 1 0,0 0 0,0 0 0,0 0 0,0 0 0,-1 0 0,1 0 0,0 0 0,0 0 0,0 0 0,0 0 0,0-1 0,-1 1 0,1 0 0,0 0 0,0 0 0,0 0 0,0 0 0,0 0 0,0-1 0,0 1 0,0 0 0,0 0 0,0 0 0,-1 0 0,1 0 0,0-1 0,0 1 0,0 0 0,0 0 0,0 0 0,0 0 0,0 0 0,0-1 0,0 1 0,0 0 0,0 0 0,0 0 0,0 0 0,1-1 0,-1 1 0,0 0 0,0 0 0,0 0 0,0 0 0,0 0 0,0 0 0,0-1 0,0 1 0,0 0 0,0 0 0,1 0 0,-1 0 0,12-8 0,15-2 0,21 3 0,0 1 0,0 2 0,79 5 0,-70 0 0,-47-1 0,0 0 0,0 1 0,0 1 0,-1-1 0,1 2 0,-1-1 0,1 1 0,-1 1 0,10 4 0,-16-6 6,0-1-1,-1 0 1,1 1-1,0-1 0,0-1 1,0 1-1,-1 0 1,1-1-1,0 0 1,0 1-1,0-1 1,0 0-1,0 0 0,0-1 1,0 1-1,0-1 1,0 1-1,0-1 1,0 0-1,-1 0 1,5-2-1,0-2-217,0 0 0,-1 0 0,1-1-1,-1 0 1,0 0 0,6-8 0,9-11-6614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1:46.40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215 151 24575,'-1'9'0,"-1"0"0,0-1 0,-1 1 0,0-1 0,0 1 0,-1-1 0,0 0 0,0 0 0,-9 11 0,-7 15 0,-6 17 0,-65 147 0,83-174 0,0 0 0,2 1 0,0 0 0,2 0 0,1 1 0,0 39 0,3-61 0,0 7 0,0 1 0,1-1 0,0 0 0,1 0 0,5 20 0,-5-28 0,-1 0 0,1 0 0,-1 0 0,1 0 0,0 0 0,0-1 0,0 1 0,0-1 0,1 1 0,-1-1 0,1 0 0,-1 0 0,1 0 0,0 0 0,0 0 0,0-1 0,0 1 0,0-1 0,0 0 0,0 0 0,1 0 0,-1 0 0,0-1 0,5 1 0,16 2 0,1-2 0,0 0 0,0-2 0,0-1 0,0-1 0,-1 0 0,1-2 0,-1-1 0,30-12 0,-45 14 0,1-1 0,-1 0 0,0-1 0,0 0 0,0-1 0,-1 1 0,0-1 0,-1-1 0,1 0 0,-1 0 0,-1 0 0,1-1 0,-2 0 0,1 0 0,-1-1 0,6-14 0,3-15 0,-2 1 0,-2-2 0,6-41 0,-4 23 0,-7 29 0,-1-1 0,-1 0 0,-2 0 0,-1 0 0,-2 0 0,0 0 0,-2 0 0,-1 0 0,-2 1 0,-17-49 0,22 73 0,1 1 0,-1 0 0,0-1 0,-1 1 0,1 0 0,-1 0 0,0 1 0,0-1 0,0 0 0,0 1 0,-1 0 0,0 0 0,1 0 0,-1 0 0,0 0 0,-6-2 0,3 2 0,0 1 0,0-1 0,0 2 0,-1-1 0,1 1 0,0 0 0,-1 0 0,1 1 0,-13 1 0,1 1 0,0 1 0,1 1 0,0 1 0,0 0 0,0 2 0,0 0 0,-23 13 0,35-17-170,0 1-1,0 0 0,1 0 1,-1 0-1,1 0 0,0 1 1,-7 8-1,3 3-6655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1:47.70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 24575,'4'0'0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1:49.13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 24575,'0'0'-8191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1:51.02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708 17 24575,'-3'-2'0,"1"0"0,0 0 0,-1 1 0,0-1 0,1 1 0,-1 0 0,0 0 0,0 0 0,0 0 0,0 0 0,0 0 0,0 1 0,0 0 0,0-1 0,0 1 0,-5 1 0,-52 8 0,48-6 0,-44 9 0,0 3 0,1 2 0,1 2 0,-101 53 0,144-65 0,0 1 0,0 0 0,1 1 0,0 0 0,1 1 0,0 0 0,0 0 0,-8 14 0,0 4 0,2 0 0,-17 37 0,25-43 0,0 1 0,1 0 0,2 0 0,-3 33 0,1-17 0,1 7 0,2-1 0,4 84 0,-1-126 0,0 0 0,1 0 0,-1 0 0,1 0 0,-1 0 0,1 0 0,0 0 0,0 0 0,0 0 0,0-1 0,1 1 0,-1 0 0,1-1 0,-1 1 0,1-1 0,0 1 0,0-1 0,0 0 0,1 0 0,-1 0 0,0 0 0,1 0 0,-1 0 0,1-1 0,3 2 0,2 0 0,0-1 0,1 0 0,0-1 0,-1 0 0,1 0 0,0-1 0,13 0 0,-2-1 0,1-1 0,-1 0 0,0-2 0,-1 0 0,1-1 0,28-12 0,-35 11 0,-1 0 0,1 0 0,-2-1 0,1-1 0,-1 0 0,0-1 0,-1 0 0,0-1 0,0 0 0,12-17 0,144-217 0,-156 227 0,-1 0 0,-1 0 0,0-1 0,-1 1 0,-1-2 0,0 1 0,-2-1 0,0 0 0,-1 0 0,-1 0 0,-1 0 0,0 0 0,-3-20 0,1 33-97,1 1-1,-1 0 1,-1-1-1,1 1 1,-1 0-1,1-1 1,-2 1-1,1 0 1,0 1-1,-1-1 1,0 0-1,0 1 0,-6-7 1,-10-9-6729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1:51.92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143 1 24575,'1'72'0,"1"-19"0,-3 1 0,-9 65 0,8-104 0,-1 0 0,-1 0 0,0 0 0,-1 0 0,-1-1 0,0 1 0,-1-1 0,0-1 0,-1 1 0,-1-1 0,0-1 0,-13 15 0,-1-8 120,10-13-321,13-5 169,0-1 0,-1 0 0,1 0 0,0 0-1,0 0 1,-1 0 0,1-1 0,0 1 0,0 0 0,-1 0 0,1 0 0,0 0 0,0 0 0,0 0-1,-1 0 1,1 0 0,0 0 0,0-1 0,-1 1 0,1 0 0,0 0 0,0 0 0,0-1 0,0 1-1,-1 0 1,1 0 0,0 0 0,0-1 0,0 1 0,0 0 0,0 0 0,0-1 0,0 1 0,0 0-1,-1 0 1,1-1 0,0 1 0,0 0 0,0-1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1:53.89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11 181 24575,'-1'-1'0,"0"-1"0,0 1 0,0 0 0,0-1 0,0 1 0,0-1 0,1 1 0,-1-1 0,0 0 0,1 1 0,0-1 0,-1 0 0,1 1 0,0-1 0,0 0 0,0 1 0,0-1 0,0 0 0,0 0 0,0 1 0,1-1 0,-1 0 0,1 1 0,-1-1 0,1 1 0,0-1 0,-1 0 0,1 1 0,0 0 0,0-1 0,0 1 0,0-1 0,0 1 0,1 0 0,0-1 0,7-8 0,1 0 0,0 1 0,16-11 0,-17 13 0,-4 4 0,59-42 0,-59 42 0,0 0 0,-1 1 0,1-1 0,0 1 0,0 0 0,0 1 0,1-1 0,-1 1 0,0 0 0,0 1 0,1-1 0,4 1 0,-7 1 0,0-1 0,-1 1 0,0 0 0,1 0 0,-1 1 0,0-1 0,1 0 0,-1 1 0,0-1 0,0 1 0,0 0 0,0 0 0,0 0 0,-1 0 0,1 0 0,-1 0 0,1 0 0,-1 0 0,0 1 0,1-1 0,-1 0 0,-1 1 0,1-1 0,0 1 0,0 0 0,0 3 0,1 10 0,1-1 0,-2 1 0,0 17 0,-1-28 0,1 22 0,-2 1 0,-1-1 0,-7 40 0,9-66 0,0-1 0,-1 0 0,1 1 0,0-1 0,0 0 0,0 1 0,0-1 0,0 0 0,0 1 0,0-1 0,0 1 0,0-1 0,0 0 0,0 1 0,0-1 0,1 0 0,-1 1 0,0-1 0,0 0 0,0 1 0,0-1 0,0 0 0,1 0 0,-1 1 0,0-1 0,0 0 0,1 1 0,-1-1 0,0 0 0,0 0 0,1 0 0,-1 1 0,0-1 0,1 0 0,-1 0 0,0 0 0,1 0 0,-1 1 0,0-1 0,1 0 0,-1 0 0,0 0 0,1 0 0,-1 0 0,0 0 0,1 0 0,-1 0 0,0 0 0,1 0 0,-1 0 0,1 0 0,-1 0 0,0-1 0,1 1 0,-1 0 0,0 0 0,0 0 0,1 0 0,-1-1 0,0 1 0,1 0 0,-1 0 0,0-1 0,0 1 0,1 0 0,32-19 0,-19 11 0,-3 2 0,1 1 0,0 0 0,0 1 0,0 0 0,1 1 0,-1 1 0,1 0 0,20-1 0,-26 3 0,-1 0 0,1 1 0,0-1 0,-1 2 0,1-1 0,-1 1 0,1 0 0,-1 0 0,0 1 0,0-1 0,0 2 0,0-1 0,0 1 0,-1-1 0,1 1 0,-1 1 0,0-1 0,5 7 0,-2-2 0,-1 1 0,0 1 0,0 0 0,-1 0 0,0 0 0,0 0 0,-2 1 0,1 0 0,-2 0 0,5 25 0,-4 1 0,-1-1 0,-3 51 0,-1-60 0,-1-12 0,0-1 0,-1 1 0,-1-1 0,0 1 0,-1-1 0,-1-1 0,0 1 0,-1-1 0,0 0 0,-2 0 0,1-1 0,-2 0 0,0 0 0,0-1 0,-1-1 0,0 0 0,-14 10 0,20-17 0,0-1 0,0 0 0,-1 0 0,1 0 0,-1-1 0,1 0 0,-1 0 0,0-1 0,1 1 0,-1-1 0,0 0 0,0-1 0,0 1 0,0-1 0,0-1 0,-10 0 0,-5-4 0,1 0 0,1-1 0,-31-13 0,-19-6 0,60 22-93,-39-14 318,45 15-325,0 1 0,1-1 1,-1 0-1,1 0 0,0 0 0,0 0 0,0 0 1,0 0-1,0-1 0,0 1 0,0-1 0,1 1 1,-1-1-1,-1-5 0,-2-9-6726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1:55.63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286 1 24575,'-4'1'0,"1"0"0,-1 1 0,0-1 0,1 1 0,-1 0 0,1 0 0,0 0 0,0 1 0,0-1 0,-3 4 0,0-1 0,-17 15 0,1 1 0,2 1 0,0 1 0,1 1 0,1 0 0,-20 38 0,31-46 0,0 0 0,1 0 0,1 1 0,-4 21 0,-12 35 0,15-55 0,1-1 0,1 1 0,0 0 0,2 1 0,0-1 0,1 0 0,1 0 0,2 24 0,-2-39 0,1 1 0,0-1 0,-1 1 0,1-1 0,1 1 0,-1-1 0,0 0 0,1 0 0,0 0 0,-1 0 0,1 0 0,1 0 0,-1 0 0,0-1 0,1 1 0,-1-1 0,1 1 0,-1-1 0,1 0 0,0 0 0,0 0 0,0-1 0,1 1 0,-1-1 0,0 1 0,0-1 0,1 0 0,-1-1 0,1 1 0,3 0 0,14 2 0,0-2 0,0 0 0,0-1 0,22-3 0,-6 1 0,14 1 0,-27 2 0,1-1 0,0-2 0,-1 0 0,28-7 0,-46 7 0,1 0 0,0 0 0,-1-1 0,0 0 0,1 0 0,-1 0 0,0-1 0,-1 0 0,1 0 0,-1 0 0,0-1 0,0 0 0,0 0 0,0 0 0,-1-1 0,0 1 0,0-1 0,-1 0 0,5-9 0,-2-2 0,-1-1 0,0-1 0,-2 1 0,0-1 0,1-35 0,2-10 0,-6 64 0,4-22 0,-2-1 0,0 1 0,-1-1 0,-4-39 0,2 56 0,0 1 0,0-1 0,-1 1 0,0-1 0,0 1 0,0-1 0,0 1 0,-1 0 0,0 0 0,0 0 0,0 0 0,-1 1 0,0-1 0,0 1 0,0 0 0,0 0 0,-1 1 0,1-1 0,-1 1 0,0 0 0,0 0 0,0 0 0,-10-3 0,-30-8 0,-1 2 0,-73-9 0,89 16 0,-75-4 109,71 8-846,-44-8 0,53 4-6089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1:48.04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0 24575,'0'0'-8191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1:48.39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0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09:31.36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244 197 24575,'3'-4'0,"0"0"0,0 0 0,-1-1 0,0 1 0,0-1 0,0 1 0,-1-1 0,0 1 0,1-1 0,-1 0 0,-1 0 0,1-5 0,0-59 0,-1 66 0,-1 1 0,1-1 0,0 1 0,-1-1 0,1 1 0,-1 0 0,0-1 0,0 1 0,0 0 0,0-1 0,0 1 0,-1 0 0,1 0 0,0 0 0,-1 0 0,0 0 0,1 1 0,-1-1 0,0 0 0,-2-1 0,0 1 0,-1 0 0,1-1 0,0 2 0,-1-1 0,0 0 0,1 1 0,-1 0 0,0 0 0,-9 0 0,2 0 0,0 1 0,0 1 0,0 0 0,-1 1 0,1 0 0,0 1 0,-18 6 0,26-7 0,-1 0 0,1 0 0,0 0 0,0 1 0,0-1 0,0 1 0,0 0 0,0 0 0,1 1 0,0-1 0,-1 1 0,1-1 0,0 1 0,1 0 0,-1 0 0,1 0 0,-3 6 0,3-4 0,1 0 0,-1 0 0,1 0 0,1 0 0,-1 0 0,1 0 0,0 0 0,0 0 0,1 1 0,-1-1 0,2 0 0,1 7 0,0-2 0,1 1 0,1-1 0,0 0 0,0 0 0,1-1 0,1 0 0,0 0 0,0 0 0,1-1 0,0 0 0,0 0 0,1-1 0,12 9 0,-6-7 0,18 12 0,57 49 0,-63-48 0,-20-18 0,0 1 0,0 0 0,-1 1 0,0 0 0,9 12 0,-13-16 0,-1 0 0,1 0 0,-1 0 0,0 0 0,0 0 0,0 0 0,-1 0 0,1 1 0,-1-1 0,0 0 0,0 0 0,0 0 0,0 1 0,0-1 0,-1 0 0,1 0 0,-1 0 0,0 0 0,0 0 0,-3 6 0,2-5 0,-1 1 0,0-1 0,0 0 0,-1 0 0,1 0 0,-1 0 0,0-1 0,0 1 0,0-1 0,0 0 0,-1 0 0,1-1 0,-1 1 0,0-1 0,0 0 0,0 0 0,0 0 0,0-1 0,0 0 0,0 0 0,-6 0 0,-7 1 0,-1 0 0,0-1 0,1-1 0,-32-5 0,48 5 0,-1 0 0,1 0 0,0-1 0,-1 1 0,1-1 0,0 0 0,-1 1 0,1-1 0,0 0 0,0 0 0,0-1 0,0 1 0,0 0 0,0-1 0,0 1 0,0-1 0,1 1 0,-1-1 0,1 0 0,-1 0 0,1 0 0,-1 0 0,1 0 0,0 0 0,0 0 0,0 0 0,0-1 0,1 1 0,-1 0 0,0 0 0,1-1 0,0 1 0,0-1 0,-1 1 0,1 0 0,1-1 0,-1 1 0,0 0 0,0-1 0,1 1 0,0-3 0,1-3 0,1-1 0,0 1 0,0 0 0,0 0 0,1 0 0,0 0 0,1 1 0,0 0 0,11-13 0,35-45 33,-43 53-232,0 0-1,1 1 0,1 0 0,0 0 1,0 1-1,24-18 0,-7 12-6626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1:48.75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 24575,'0'0'-8191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1:58.53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0 24575,'2'22'0,"0"-1"0,1 0 0,1 0 0,1 0 0,1 0 0,1-1 0,14 30 0,77 128 0,116 117 0,-137-198 0,79 132 0,-121-159 0,-27-52 0,1 0 0,0-1 0,2 0 0,0 0 0,0-1 0,28 29 0,-37-43 0,1 0 0,-1 0 0,1-1 0,0 1 0,0 0 0,0-1 0,0 0 0,0 1 0,1-1 0,-1-1 0,0 1 0,1 0 0,-1-1 0,0 1 0,1-1 0,-1 0 0,0 0 0,1-1 0,-1 1 0,0-1 0,1 1 0,-1-1 0,0 0 0,0 0 0,0-1 0,0 1 0,4-3 0,8-4 0,-1-2 0,0 1 0,0-2 0,13-13 0,-17 15 0,147-143 0,-32 29 0,15-11 0,79-71 0,-133 118 0,-41 39 0,-28 31-1365,-2 3-5461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2:02.33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4024 451 24575,'-1'-3'0,"1"-1"0,-1 1 0,0 0 0,0-1 0,0 1 0,0 0 0,-1 0 0,1 0 0,-1 0 0,0 0 0,0 1 0,0-1 0,0 0 0,0 1 0,0 0 0,-5-4 0,-48-35 0,37 29 0,-28-17 0,-1 1 0,-1 3 0,-1 2 0,-60-20 0,-214-53 0,220 69 0,31 6 0,-2 4 0,1 4 0,-2 2 0,-78 0 0,-639 14 0,725 0 0,0 3 0,0 3 0,1 2 0,0 4 0,-72 25 0,35-11 0,-37 12 0,-112 37 0,94-30 0,81-26 0,1 3 0,-84 40 0,143-56 0,1 1 0,0 0 0,1 1 0,0 1 0,0 0 0,1 1 0,1 0 0,0 1 0,-17 26 0,19-27 0,0 0 0,-1 0 0,-18 14 0,16-14 0,0 0 0,-18 23 0,7 2 0,-22 40 0,1 2 0,33-55 0,1 0 0,1 1 0,2 0 0,0 0 0,-8 49 0,1-5 0,7-33 0,2 0 0,-4 75 0,12 77 0,1-76 0,-2-111 0,-1 32 0,7 50 0,-3-71 0,-1-1 0,1 0 0,1 0 0,0-1 0,1 1 0,0-1 0,10 16 0,-3-7 0,1 0 0,1-1 0,1-1 0,1-1 0,0 0 0,1-1 0,1-1 0,0 0 0,1-1 0,1-1 0,0-1 0,1-1 0,29 11 0,425 116 0,55 3 0,-205-52 0,-72-24 0,-192-46 0,-18-5 0,0-1 0,72 10 0,21-14 0,158-9 0,-124-3 0,-48 5 0,-35 0 0,113-11 0,-124-4 0,137-42 0,-133 31 0,109-18 0,-17 13 0,-2-7 0,228-80 0,-293 84 0,-67 22 0,-1-1 0,0-2 0,38-20 0,-6-5 0,-2-2 0,-2-3 0,88-77 0,-143 111 0,0 0 0,0 0 0,-1-2 0,-1 1 0,0-1 0,0 0 0,-1 0 0,0-1 0,-1 0 0,-1 0 0,0-1 0,0 1 0,-1-1 0,3-19 0,25-99 0,1-9 0,-30 121 0,-1-1 0,-1 1 0,-1-1 0,0 1 0,-5-30 0,-38-123 0,40 163 0,0 0 0,0 0 0,-1 1 0,-1 0 0,1 0 0,-1 0 0,-1 0 0,-8-10 0,5 8 0,1-1 0,1 1 0,-8-17 0,12 21 0,0 0 0,-1 0 0,0 0 0,0 1 0,0-1 0,-1 1 0,1 0 0,-1 0 0,0 1 0,-11-8 0,-1 2 0,0 1 0,-26-10 0,27 12 0,0-1 0,0 0 0,-28-19 0,-86-72 0,57 44 0,-29-26 0,61 42 0,-85-63 0,110 91 0,-1 1 0,-1 1 0,1 0 0,-1 1 0,-1 1 0,0 1 0,0 1 0,0 0 0,-20-1 0,13 3-1365,4 2-5461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2:05.26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69 79 24575,'0'0'0,"0"0"0,-1 0 0,1-1 0,0 1 0,-1 0 0,1 0 0,0 0 0,0 0 0,-1-1 0,1 1 0,0 0 0,-1 0 0,1 0 0,0 0 0,-1 0 0,1 0 0,0 0 0,-1 0 0,1 0 0,0 0 0,-1 0 0,1 0 0,0 0 0,-1 1 0,1-1 0,0 0 0,-1 0 0,1 0 0,0 0 0,-1 0 0,1 1 0,0-1 0,0 0 0,-1 0 0,1 1 0,0-1 0,0 0 0,0 0 0,-1 1 0,1-1 0,0 0 0,0 0 0,0 1 0,0-1 0,0 0 0,-1 1 0,1-1 0,0 0 0,0 1 0,0-1 0,0 0 0,0 1 0,0-1 0,0 1 0,-3 22 0,5-11 0,1-1 0,0 0 0,0 1 0,1-1 0,1 0 0,0-1 0,8 14 0,2 0 0,34 43 0,-42-60 0,-1-1 0,1 0 0,0 0 0,1 0 0,0-1 0,0 0 0,0 0 0,0-1 0,1 0 0,-1 0 0,19 4 0,-24-7 0,1 0 0,-1 0 0,0-1 0,1 1 0,-1-1 0,1 0 0,-1 0 0,1 0 0,-1 0 0,1-1 0,-1 1 0,1-1 0,-1 0 0,0 0 0,1 0 0,-1-1 0,0 1 0,0-1 0,0 0 0,0 0 0,0 0 0,0 0 0,-1 0 0,1 0 0,-1-1 0,1 1 0,-1-1 0,0 0 0,0 0 0,0 0 0,0 0 0,-1 0 0,1 0 0,1-6 0,1-5 0,0 0 0,-1-1 0,-1 0 0,-1 1 0,0-1 0,-1-26 0,-2 17 0,-1 0 0,-1 0 0,-9-32 0,12 53 0,-1 0 0,1 0 0,0 0 0,-1 0 0,0 0 0,1 0 0,-1 0 0,-1 0 0,1 1 0,0-1 0,0 1 0,-1 0 0,0 0 0,1-1 0,-1 2 0,0-1 0,0 0 0,0 1 0,0-1 0,0 1 0,0 0 0,0 0 0,-1 0 0,-5-1 0,-7 0 0,0 1 0,0 1 0,0 0 0,-18 3 0,-4 0 0,-2-3-45,20-1-395,0 2 0,-37 5 0,36-1-6386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36:56.8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24575,'1'28'0,"2"1"0,1-1 0,2 0 0,0 0 0,14 35 0,2-5 0,51 92 0,45 48 0,-75-129 0,-39-62 0,0 1 0,1 0 0,0-1 0,1 0 0,-1-1 0,2 1 0,-1-1 0,0 0 0,1 0 0,0-1 0,1 0 0,-1 0 0,1-1 0,0 0 0,0 0 0,0-1 0,12 3 0,-4-1-170,0-1-1,0-1 0,1-1 1,0 0-1,-1-1 0,1-1 1,32-3-1,-29-2-6655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36:58.9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579 50 24575,'0'-1'0,"-1"-1"0,1 1 0,-1-1 0,0 1 0,0 0 0,1-1 0,-1 1 0,0 0 0,0 0 0,0 0 0,0 0 0,-1 0 0,1 0 0,0 0 0,0 0 0,-1 0 0,1 1 0,0-1 0,-1 0 0,1 1 0,0-1 0,-3 0 0,-34-10 0,38 11 0,-40-7 0,0 2 0,0 2 0,-75 4 0,62 0 0,45-1 0,0 1 0,0-1 0,0 1 0,0 1 0,1 0 0,-1 0 0,1 0 0,-1 1 0,1 0 0,0 0 0,0 1 0,0-1 0,-8 8 0,8-5 0,0 0 0,1 1 0,0-1 0,0 2 0,1-1 0,0 1 0,0-1 0,1 1 0,0 1 0,0-1 0,-3 11 0,-10 21 0,-9 26 0,25-62 0,0 0 0,0 0 0,1 0 0,-1 0 0,1 0 0,0 0 0,0 0 0,0 0 0,0 0 0,1 0 0,0 0 0,0 0 0,2 7 0,-1-9 0,-1 1 0,1-1 0,0 1 0,0-1 0,0 0 0,0 0 0,1 0 0,-1 0 0,1 0 0,-1-1 0,1 1 0,0-1 0,-1 1 0,1-1 0,0 0 0,0 0 0,0 0 0,0-1 0,0 1 0,0-1 0,0 1 0,0-1 0,0 0 0,0 0 0,4-1 0,4 0 0,-1 0 0,0 0 0,1-1 0,-1 0 0,0-1 0,11-5 0,2-3 0,-1-1 0,-1-1 0,0-2 0,28-24 0,24-16 0,-71 53 0,0 1 0,0-1 0,0 1 0,0 0 0,0 0 0,1 0 0,-1 0 0,0 0 0,0 1 0,1-1 0,-1 1 0,0-1 0,1 1 0,-1 0 0,4 0 0,-4 0 0,0 1 0,-1 0 0,1 0 0,-1 0 0,1 0 0,-1 0 0,1 0 0,-1 0 0,0 0 0,0 0 0,1 1 0,-1-1 0,0 0 0,0 1 0,0-1 0,0 1 0,-1-1 0,1 1 0,0 0 0,-1-1 0,1 1 0,0 3 0,29 103 0,17 50 0,-41-144 0,5 15 0,-1 0 0,7 33 0,3 4 0,-15-51 0,0-1 0,-1 1 0,0 0 0,2 24 0,-6-34 0,0 0 0,0 0 0,0 0 0,-1 0 0,0 0 0,0-1 0,0 1 0,0 0 0,-1-1 0,0 1 0,0-1 0,0 0 0,-1 1 0,1-1 0,-1 0 0,0 0 0,0-1 0,-8 8 0,1-3-91,0 0 0,-1-1 0,0 0 0,-1 0 0,0-1 0,0-1 0,0 0 0,0-1 0,-1 0 0,0-1 0,0 0 0,0-1 0,0 0 0,-18-1 0,14 0-6735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37:00.5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0 811 24575,'4'-1'0,"-1"0"0,0 0 0,0 0 0,1-1 0,-1 1 0,0-1 0,0 0 0,-1 0 0,1 0 0,4-4 0,3-1 0,61-38 0,-22 15 0,74-60 0,-110 79 0,0-2 0,0 1 0,-1-2 0,-1 1 0,0-1 0,-1-1 0,-1 0 0,0-1 0,11-27 0,-4-2 0,-2-1 0,12-80 0,-22 100 0,-1 0 0,-2 0 0,0 0 0,-2-1 0,-1 1 0,-8-38 0,3 51 0,-2 16 0,-7 27 0,-9 36 0,3 2 0,-24 130 0,38-159 0,-80 423 0,84-442 0,1 0 0,1 0 0,0 0 0,1 0 0,1 0 0,2 0 0,4 33 0,-5-52-35,-1 0 0,1 0 0,-1 0 0,1 0 0,0 0 0,-1 1 0,1-1 0,0 0 0,0-1 0,-1 1 0,1 0 0,0 0 0,0 0 0,0 0 0,0-1 0,0 1 0,0 0 0,1-1 0,-1 1 0,0-1 0,0 1 0,0-1 0,0 0 0,1 0 0,-1 1 0,0-1 0,0 0 0,1 0 0,-1 0 0,0 0 0,0 0 0,1 0 0,-1-1 0,0 1 0,0 0 0,1-1 0,-1 1 0,2-2 0,21-4-6791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37:02.3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618 335 24575,'0'-26'0,"1"3"0,-1-1 0,-1 0 0,-1 1 0,-8-35 0,8 52 0,0-1 0,-1 1 0,1-1 0,-1 1 0,-1 0 0,1 0 0,-1 0 0,0 0 0,0 1 0,-1 0 0,1 0 0,-1 0 0,0 0 0,-1 1 0,1 0 0,-1 0 0,0 0 0,0 1 0,0-1 0,-7-1 0,-20-6 0,0 1 0,0 2 0,-1 1 0,0 2 0,0 1 0,0 2 0,-1 1 0,-41 5 0,69-3 0,0 0 0,0 0 0,0 0 0,0 1 0,1 0 0,-1 0 0,1 1 0,-1 0 0,1 0 0,0 0 0,0 1 0,0 0 0,1 0 0,-1 0 0,1 1 0,0 0 0,0 0 0,-4 7 0,3-4 0,1 1 0,0 0 0,1 0 0,0 1 0,0-1 0,1 1 0,1 0 0,-1 0 0,1 0 0,1 0 0,-1 18 0,2-8 0,0 1 0,1 0 0,7 39 0,-7-52 0,1-1 0,0 0 0,1-1 0,0 1 0,0 0 0,0-1 0,1 1 0,0-1 0,0 0 0,1-1 0,-1 1 0,1-1 0,0 0 0,11 8 0,138 81 0,-123-77 0,-14-8 0,0 0 0,-1 2 0,0 0 0,-1 1 0,0 0 0,-1 1 0,-1 1 0,19 22 0,-22-20 0,-1-1 0,0 1 0,-1 0 0,0 1 0,-2 0 0,0 0 0,0 0 0,-2 1 0,0 0 0,-1 0 0,-1 0 0,-1 19 0,-1-28 0,0 0 0,-1 0 0,-1 0 0,1 0 0,-2 0 0,1 0 0,-1 0 0,0-1 0,-1 1 0,0-1 0,-6 8 0,6-10 0,-1 0 0,0 0 0,0 0 0,-1-1 0,0 0 0,0 0 0,0-1 0,0 1 0,-1-1 0,1-1 0,-1 1 0,0-1 0,0 0 0,-14 3 0,6-3 0,-1 0 0,0-1 0,0 0 0,0-1 0,-16-2 0,21 1 0,1-1 0,-1-1 0,0 0 0,1 0 0,-1-1 0,1 0 0,0-1 0,-12-6 0,17 7 0,0-1 0,0 0 0,1 0 0,-1 0 0,1-1 0,0 0 0,1 0 0,-1 0 0,1 0 0,0 0 0,0-1 0,0 1 0,1-1 0,0 0 0,0 0 0,1 1 0,-2-12 0,1 5 0,1 0 0,0 0 0,0 0 0,2 0 0,-1 0 0,2 0 0,-1 1 0,5-16 0,-2 17 0,1 0 0,-1 0 0,2 0 0,-1 1 0,1 0 0,1 0 0,-1 1 0,1 0 0,1 0 0,0 0 0,0 1 0,0 0 0,11-6 0,14-8 0,0 2 0,46-20 0,-49 28 0,-1 1 0,57-12 0,-63 18 0,0-1 0,0-2 0,-1 0 0,0-1 0,0-2 0,28-15 0,-48 23 10,0 1 0,1-1 0,-1 1 0,1-1 0,-1 1 0,1 0 0,0 0 0,-1 0 0,1 0 0,0 1 0,3-1 0,-6 1-16,1 0 1,-1 0-1,0 0 1,1 0-1,-1 0 1,0 0-1,0 1 1,0-1 0,1 0-1,-1 0 1,0 0-1,0 0 1,1 1-1,-1-1 1,0 0-1,0 0 1,0 0 0,0 1-1,1-1 1,-1 0-1,0 0 1,0 0-1,0 1 1,0-1-1,0 0 1,0 0-1,0 1 1,0-1 0,0 0-1,0 1 1,0-1-1,0 0 1,0 0-1,0 1 1,0-1-1,0 1 1,-8 20-1278,-5 1-5543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37:03.29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24575,'0'1'0,"1"0"0,-1-1 0,0 1 0,1 0 0,-1 0 0,1 0 0,-1 0 0,1 0 0,-1-1 0,1 1 0,0 0 0,-1-1 0,1 1 0,0 0 0,0-1 0,-1 1 0,1-1 0,0 1 0,0-1 0,0 1 0,0-1 0,0 0 0,0 1 0,-1-1 0,1 0 0,0 0 0,0 1 0,2-1 0,34 3 0,-30-2 0,537 3 0,-298-6 0,-104 0 0,160 5 0,-272 0-1365,-8 2-5461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37:06.3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430 221 24575,'0'-21'0,"1"5"0,-1 0 0,-1 0 0,0 0 0,-1 0 0,-5-15 0,6 26 0,-1 0 0,1 1 0,-1 0 0,-1 0 0,1-1 0,-1 1 0,1 0 0,-1 1 0,0-1 0,-1 1 0,1-1 0,0 1 0,-1 0 0,0 0 0,0 0 0,0 1 0,0-1 0,0 1 0,0 0 0,-1 0 0,-6-1 0,1-1 0,-1 2 0,1-1 0,-1 1 0,0 1 0,0 0 0,1 1 0,-1 0 0,0 0 0,0 1 0,0 1 0,1 0 0,-1 0 0,1 1 0,-1 0 0,1 1 0,0 0 0,0 1 0,1 0 0,-1 0 0,1 1 0,0 0 0,1 1 0,0 0 0,0 0 0,-13 17 0,12-13 0,1 0 0,0 1 0,1 0 0,1 0 0,0 1 0,1 0 0,0 0 0,1 0 0,0 1 0,1 0 0,1-1 0,0 1 0,0 0 0,2 0 0,0 0 0,0 0 0,2 0 0,5 27 0,-6-37 0,1 0 0,0 0 0,0 0 0,0-1 0,0 1 0,0 0 0,1-1 0,0 0 0,0 1 0,0-1 0,0-1 0,0 1 0,0 0 0,1-1 0,-1 1 0,1-1 0,0 0 0,0 0 0,0-1 0,0 1 0,0-1 0,0 0 0,0 0 0,0 0 0,8 0 0,10 1 0,0-2 0,0 0 0,41-7 0,-32 3 0,-7 2 0,83-12 0,-95 12 0,0-1 0,0 0 0,0-1 0,-1 0 0,1-1 0,15-9 0,-24 11 0,0 1 0,0-1 0,0 1 0,0-1 0,0 0 0,-1 0 0,0 0 0,1-1 0,-1 1 0,0-1 0,-1 1 0,1-1 0,-1 0 0,1 1 0,-1-1 0,0 0 0,0 0 0,-1 0 0,1-7 0,3-11 0,-7 36 0,1-1 0,1 0 0,0 0 0,0 1 0,1-1 0,3 17 0,19 78 0,-6-40 0,-13-55 0,-1 0 0,0 0 0,-1 1 0,-1-1 0,-1 25 0,0-33 0,0-1 0,0 1 0,-1 0 0,1-1 0,-1 1 0,0-1 0,0 1 0,0-1 0,-1 0 0,1 0 0,-1 0 0,0 0 0,0-1 0,-1 1 0,1-1 0,-1 0 0,0 0 0,0 0 0,-4 3 0,-10 3 0,0 0 0,0-2 0,-1 0 0,0 0 0,-24 3 0,-100 13 0,123-20 0,-53 4 0,68-7 0,-1 0 0,1 0 0,-1-1 0,0 1 0,1-1 0,-1-1 0,1 1 0,0-1 0,0 0 0,-6-2 0,10 3 0,1 1 0,-1 0 0,1 0 0,-1 0 0,1-1 0,-1 1 0,0 0 0,1-1 0,-1 1 0,1-1 0,-1 1 0,1 0 0,0-1 0,-1 1 0,1-1 0,-1 1 0,1-1 0,0 1 0,-1-1 0,1 1 0,0-1 0,0 0 0,0 1 0,-1-1 0,1 1 0,0-1 0,0 0 0,0 1 0,0-1 0,0 0 0,0 1 0,0-1 0,0 1 0,0-1 0,0 0 0,0 1 0,1-1 0,-1 1 0,0-1 0,0 0 0,1 1 0,-1-1 0,0 1 0,1-1 0,-1 1 0,0-1 0,1 1 0,-1-1 0,1 1 0,-1 0 0,1-1 0,-1 1 0,1-1 0,-1 1 0,1 0 0,-1 0 0,1-1 0,39-18 0,-40 19 0,89-28 0,146-28 0,-127 33 0,-83 18 0,961-244 0,-964 242 0,3 0 0,-1 0 0,0-2 0,0-1 0,-1-1 0,39-25 0,-60 34 0,1 0 0,-1 0 0,0 0 0,1-1 0,-1 1 0,0-1 0,-1 0 0,1 1 0,0-1 0,-1 0 0,1 0 0,-1 0 0,0 0 0,0 0 0,0-1 0,-1 1 0,1 0 0,-1 0 0,1 0 0,-1-1 0,0 1 0,0 0 0,-1-1 0,1 1 0,-1 0 0,1 0 0,-1 0 0,0 0 0,-1-1 0,1 1 0,0 0 0,-4-4 0,2 0 0,-2 0 0,1 0 0,-1 1 0,1 0 0,-2 0 0,1 0 0,-1 1 0,0-1 0,0 1 0,0 1 0,-1-1 0,-11-5 0,4 5 0,-1 0 0,0 1 0,0 0 0,-1 2 0,1-1 0,-1 2 0,-22 0 0,-115 15 0,55-3 0,-118-5 0,215-6 0,0 1 0,-1-1 0,1 0 0,0 0 0,0 0 0,0 0 0,0 1 0,0-1 0,0 1 0,0-1 0,0 1 0,0-1 0,0 1 0,0-1 0,0 1 0,0 0 0,0 0 0,0-1 0,0 1 0,1 0 0,-1 0 0,0 0 0,1 0 0,-1 0 0,1 0 0,-1 0 0,1 0 0,-1 0 0,1 0 0,0 0 0,-1 0 0,1 1 0,0 1 0,-1 4 0,0 1 0,1 0 0,0 0 0,2 8 0,-1 2 0,-1 64 0,3 67 0,-3-141 0,1 0 0,1 0 0,-1-1 0,1 1 0,1-1 0,0 0 0,0 0 0,0 1 0,1-2 0,-1 1 0,6 6 0,-7-10 0,0-1 0,0 0 0,0 0 0,0 0 0,0 0 0,0 0 0,0 0 0,1 0 0,-1-1 0,1 1 0,0-1 0,-1 0 0,1 0 0,0 0 0,-1 0 0,1 0 0,0 0 0,0-1 0,0 0 0,0 1 0,0-1 0,0 0 0,0 0 0,0-1 0,-1 1 0,1-1 0,0 1 0,0-1 0,0 0 0,0 0 0,-1 0 0,4-2 0,-1 0 3,0 0-1,0-1 1,-1 0 0,1 1-1,-1-1 1,0-1 0,-1 1-1,1 0 1,-1-1-1,4-6 1,29-59-122,-16 30-1156,-8 18-5551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09:32.32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25 24575,'0'-4'0,"4"-2"0,5 1 0,5 1 0,5 2 0,10 0 0,13 1 0,15 0 0,5 1 0,5 1 0,3-1 0,2 0 0,-9 0 0,-9 0 0,-15 0-8191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35:39.96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1 127 24575,'8'-49'0,"-7"45"0,0 1 0,0-1 0,1 0 0,0 1 0,-1-1 0,1 1 0,0 0 0,0-1 0,1 1 0,-1 0 0,1 0 0,0 0 0,-1 1 0,1-1 0,0 1 0,1-1 0,-1 1 0,0 0 0,6-2 0,3 0 0,0 1 0,1 0 0,-1 1 0,1 0 0,0 1 0,-1 1 0,15 1 0,-22-1 0,0 0 0,1 1 0,-1-1 0,0 1 0,0 1 0,0-1 0,0 1 0,0 0 0,0 0 0,-1 0 0,1 0 0,-1 1 0,1 0 0,-1 0 0,0 0 0,0 1 0,0-1 0,-1 1 0,7 8 0,-1 5 0,0 0 0,-1 1 0,0 1 0,-2-1 0,0 1 0,-1 0 0,-1 0 0,-1 1 0,1 21 0,-3-29 0,-1 0 0,-1 0 0,0 0 0,0 0 0,-1 0 0,-1-1 0,0 1 0,0-1 0,-1 0 0,-1 0 0,0 0 0,0 0 0,-1-1 0,0 0 0,-1 0 0,-10 11 0,4-8 0,-2-1 0,1-1 0,-1 0 0,-1-1 0,-32 16 0,-3 3 0,49-28 0,0-1 0,1 1 0,-1 0 0,0 0 0,1 0 0,0 1 0,-1-1 0,1 0 0,0 0 0,-1 1 0,1-1 0,0 1 0,0-1 0,0 1 0,-1 1 0,2-2 0,0 0 0,0-1 0,0 1 0,0-1 0,1 1 0,-1-1 0,0 1 0,0 0 0,0-1 0,0 1 0,1-1 0,-1 1 0,0-1 0,1 1 0,-1-1 0,0 1 0,1-1 0,-1 0 0,0 1 0,1-1 0,-1 1 0,1-1 0,-1 0 0,1 1 0,-1-1 0,1 0 0,-1 0 0,1 1 0,-1-1 0,2 0 0,4 2 0,1 0 0,-1 0 0,1-1 0,0 0 0,0-1 0,12 1 0,413-20-1365,-398 18-5461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35:40.73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62 24575,'1'1'0,"0"0"0,-1 0 0,1 0 0,0 0 0,0 0 0,0 0 0,0-1 0,0 1 0,0 0 0,0 0 0,0-1 0,1 1 0,-1-1 0,0 1 0,0-1 0,0 1 0,1-1 0,-1 0 0,0 0 0,0 1 0,1-1 0,-1 0 0,2 0 0,-1 0 0,67 7 0,1-2 0,89-6 0,-97-1 0,28-4 0,163-32 0,-137 17 0,-78 17 41,0 1 0,40 2 0,-40 2-785,72-9 0,-80 3-6082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35:41.46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 24575,'1'26'0,"2"0"0,10 48 0,25 73 0,-18-76 0,-3 0 0,8 77 0,-21 10 0,-4-156-31,0 0 0,0 0 0,0 1 0,1-1 0,-1 0 0,0 0 0,1 0 0,-1 0 0,1 0 0,0 0 0,0 0 0,-1 0 0,1 0 0,1 0 0,-1 0 0,0 0 0,0-1 0,1 1 0,-1-1 0,1 1 0,-1-1 0,1 1 0,0-1 0,-1 0-1,1 0 1,0 0 0,0 0 0,0 0 0,0 0 0,0 0 0,0-1 0,0 1 0,0-1 0,0 1 0,0-1 0,1 0 0,-1 0 0,0 0 0,0 0 0,0 0 0,0 0 0,0-1 0,5 0 0,24-7-6795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35:42.64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72 123 24575,'-44'113'0,"38"-98"0,1 1 0,0 0 0,2 0 0,0 1 0,-2 24 0,4-31 0,1 0 0,0 0 0,1-1 0,0 1 0,1 0 0,0 0 0,0-1 0,1 1 0,0-1 0,7 15 0,-7-20 0,1 0 0,-1 0 0,1 0 0,-1-1 0,1 1 0,0-1 0,1 0 0,-1 0 0,0 0 0,1-1 0,0 0 0,-1 0 0,1 0 0,0 0 0,0 0 0,0-1 0,0 0 0,1 0 0,-1-1 0,0 0 0,6 0 0,6 1 0,-1-2 0,1 0 0,-1-1 0,0 0 0,23-7 0,-25 5 0,-1-1 0,0 0 0,0 0 0,-1-1 0,1-1 0,19-14 0,-26 16 0,0 0 0,-1 0 0,0-1 0,0 0 0,0 0 0,0 0 0,-1 0 0,0-1 0,-1 1 0,1-1 0,-1 0 0,-1 0 0,1-1 0,1-7 0,-2 4 0,5-18 0,3-38 0,-10 56 0,1 0 0,-2 0 0,1 0 0,-1 0 0,-1 0 0,-5-20 0,3 21 0,0 1 0,0-1 0,-1 1 0,0 0 0,-1 0 0,0 1 0,0 0 0,0 0 0,-1 0 0,-1 1 0,1 0 0,-1 0 0,0 0 0,-11-5 0,13 8 0,0 1 0,0 0 0,-1 0 0,1 0 0,-1 0 0,1 1 0,-1 1 0,0-1 0,0 1 0,0 0 0,0 0 0,0 1 0,0 0 0,0 0 0,0 1 0,0 0 0,0 0 0,1 1 0,-1-1 0,0 2 0,-12 4 0,11-3 0,0 1 0,0-1 0,1 1 0,0 1 0,0-1 0,0 1 0,0 0 0,1 1 0,0-1 0,0 1 0,1 1 0,0-1 0,0 1 0,1 0 0,0 0 0,0 0 0,1 0 0,0 1 0,0 0 0,1-1 0,0 1 0,0 12 0,1-18-80,0 1 0,1-1-1,-1 1 1,1-1 0,0 1-1,0-1 1,0 1 0,1-1-1,-1 1 1,1-1 0,0 0 0,0 1-1,0-1 1,0 0 0,1 0-1,3 6 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35:44.42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1 171 24575,'1'-3'0,"0"0"0,1 0 0,-1 1 0,1-1 0,0 0 0,0 1 0,0-1 0,0 1 0,0-1 0,0 1 0,5-4 0,5-6 0,0-2 0,-1 1 0,2 1 0,0-1 0,0 2 0,1 0 0,21-13 0,-28 20 0,0 0 0,1 1 0,-1 0 0,1 0 0,-1 1 0,1 0 0,0 0 0,0 1 0,0 0 0,0 0 0,0 1 0,0 0 0,0 0 0,0 1 0,0 0 0,12 4 0,-16-4 0,0 0 0,0 1 0,0 0 0,-1 0 0,1 0 0,0 0 0,-1 0 0,0 1 0,1 0 0,-1-1 0,0 1 0,0 0 0,4 7 0,-3-3 0,0-1 0,0 1 0,-1 0 0,0 1 0,0-1 0,0 1 0,0 7 0,1 3 0,-2 0 0,0 0 0,-1 0 0,-1 0 0,-5 34 0,4-43 0,-1 1 0,-1-1 0,0 0 0,0 1 0,-1-1 0,0-1 0,-1 1 0,0-1 0,0 0 0,0 0 0,-1 0 0,-1-1 0,1 1 0,-1-2 0,0 1 0,-1-1 0,1 0 0,-14 7 0,-2 0 0,-1-1 0,0-1 0,0-1 0,-1-2 0,-41 10 0,17-16 0,48-2 0,0 0 0,0 0 0,0 0 0,0-1 0,0 1 0,0 0 0,0 0 0,0-1 0,0 1 0,0-1 0,0 1 0,0-1 0,0 1 0,0-1 0,-1-1 0,2 1 0,0 1 0,0-1 0,0 1 0,0-1 0,0 0 0,0 1 0,0-1 0,0 0 0,0 1 0,0-1 0,0 0 0,1 1 0,-1-1 0,0 1 0,0-1 0,1 0 0,-1 1 0,0-1 0,1 1 0,-1-1 0,1 1 0,-1-1 0,1 1 0,-1-1 0,1 1 0,-1 0 0,1-1 0,-1 1 0,1 0 0,0-1 0,7-4 0,0-1 0,1 1 0,0 1 0,-1 0 0,1 0 0,1 1 0,-1 0 0,1 0 0,11-1 0,93-8 0,-101 11 0,12 0 0,-4-2 0,0 2 0,-1 1 0,1 0 0,0 2 0,21 3 0,-39-4 0,0 0 0,0 1 0,0-1 0,0 0 0,0 1 0,-1-1 0,1 1 0,0 0 0,-1 0 0,0 0 0,1 1 0,-1-1 0,0 0 0,0 1 0,-1-1 0,1 1 0,0 0 0,-1-1 0,1 1 0,-1 0 0,0 0 0,0 0 0,0 0 0,-1 0 0,1 0 0,0 4 0,0 10 0,0-1 0,0 1 0,-5 30 0,2-18 0,1-15 0,0 1 0,-1-1 0,-1 0 0,0 0 0,-1 0 0,-10 25 0,11-33 0,0-1 0,0 1 0,-1-1 0,1 1 0,-1-1 0,0 0 0,0 0 0,-1-1 0,0 1 0,1-1 0,-2 0 0,1-1 0,0 1 0,-1-1 0,1 0 0,-1 0 0,0 0 0,-6 1 0,-5 1-116,-10 3-301,0-2 1,-47 7 0,42-12-6410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35:45.26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0 24575,'0'4'0,"4"2"0,5-1 0,10-1 0,16-1 0,16-2 0,6 0 0,10 0 0,1-1 0,-3-1 0,0 1 0,-3 0 0,-5 0 0,-7 0 0,-5 4 0,-10 5 0,-10 1-8191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35:46.17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0 24575,'0'15'0,"-1"11"0,1 1 0,2-1 0,0 0 0,2 0 0,7 26 0,-1-10 0,-2-1 0,-2 1 0,-2 0 0,-2 1 0,-3 55 0,2 46 0,-1-140-136,0 1-1,0-1 1,1 0-1,0 0 1,0 1-1,0-1 1,1 0-1,-1 0 0,4 6 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35:48.66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46 1 24575,'-12'214'0,"0"12"0,11-204 0,0-6 0,1 0 0,1 0 0,0 1 0,4 17 0,-4-32 0,-1 1 0,1-1 0,-1 0 0,1 0 0,0 1 0,-1-1 0,1 0 0,0 0 0,1 0 0,-1 0 0,0 0 0,0 0 0,1 0 0,-1-1 0,1 1 0,0 0 0,0-1 0,-1 1 0,1-1 0,0 0 0,0 1 0,0-1 0,0 0 0,1 0 0,-1 0 0,0-1 0,0 1 0,1 0 0,-1-1 0,0 0 0,1 1 0,-1-1 0,0 0 0,1 0 0,3-1 0,5-2 0,-1-1 0,1 0 0,-1 0 0,0-1 0,0 0 0,0-1 0,0-1 0,16-13 0,8-5 0,-28 22 0,-1-1 0,1 0 0,-1 0 0,0 0 0,0-1 0,0 1 0,-1-1 0,0 0 0,0-1 0,0 1 0,0-1 0,-1 1 0,0-1 0,0 0 0,0-1 0,-1 1 0,0 0 0,0-1 0,-1 1 0,0-1 0,0 1 0,0-1 0,-1-12 0,-7-207 0,6 222 0,1 0 0,0 0 0,-1 1 0,0-1 0,1 0 0,-2 1 0,1-1 0,0 1 0,-1-1 0,1 1 0,-1 0 0,0 0 0,0-1 0,0 1 0,-1 1 0,1-1 0,-1 0 0,-5-4 0,1 3 0,1 1 0,-1-1 0,1 2 0,-1-1 0,0 1 0,0 0 0,0 0 0,-14-1 0,-39-14 0,53 14 0,-1 0 0,0 0 0,1 1 0,-1 0 0,0 0 0,0 1 0,0 0 0,0 0 0,0 1 0,-15 1 0,21 0 4,0-1 0,1 1-1,-1 0 1,1 0 0,-1 0-1,1-1 1,-1 2 0,1-1-1,-1 0 1,1 0 0,0 0 0,0 0-1,-1 1 1,1-1 0,0 1-1,0-1 1,0 1 0,1-1-1,-1 1 1,0-1 0,1 1-1,-2 3 1,-2 38-1454,5-6-5376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36:12.66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0 525 24575,'2'-28'0,"2"-1"0,1 1 0,1 0 0,1 0 0,1 0 0,2 1 0,1 1 0,0 0 0,3 0 0,0 1 0,21-28 0,-22 37 0,1 1 0,0 0 0,1 2 0,1-1 0,0 2 0,1 0 0,0 1 0,0 1 0,1 0 0,1 1 0,34-11 0,-39 16 0,0 1 0,0 0 0,0 0 0,0 2 0,0 0 0,0 0 0,1 1 0,-1 1 0,0 1 0,0 0 0,0 0 0,0 1 0,-1 1 0,1 1 0,-1 0 0,0 0 0,22 13 0,-24-10 0,0-1 0,0 2 0,-1-1 0,0 1 0,-1 1 0,0 0 0,0 0 0,-1 1 0,0 0 0,-1 0 0,0 1 0,7 16 0,-7-8 0,-1 0 0,0 0 0,-2 0 0,0 1 0,-1-1 0,-1 1 0,-1 27 0,-8 117 0,4-141 0,-1-1 0,0 1 0,-2 0 0,-16 38 0,12-36 0,7-18 0,0 1 0,0-1 0,-1 1 0,0-1 0,-1 0 0,0-1 0,0 1 0,-1-1 0,1 0 0,-2 0 0,-6 6 0,-108 69 0,21-15 0,83-55 0,-13 10 0,1 1 0,-31 30 0,54-46 0,-1 0 0,1 1 0,0-1 0,1 1 0,-1 0 0,2 0 0,-1 1 0,1-1 0,0 1 0,1 0 0,0 0 0,1 0 0,-3 17 0,5-25 0,0 1 0,0 0 0,0-1 0,0 1 0,0 0 0,0 0 0,1-1 0,-1 1 0,0 0 0,1-1 0,0 1 0,-1-1 0,1 1 0,0-1 0,0 1 0,0-1 0,0 1 0,0-1 0,0 0 0,0 1 0,1-1 0,-1 0 0,0 0 0,1 0 0,-1 0 0,2 1 0,4 1 0,-1-1 0,0 0 0,1 0 0,-1 0 0,13 1 0,70 6 0,171-6 0,-157-4 0,124-2 0,234 2 0,-438 1-273,0 1 0,-1 1 0,1 1 0,26 7 0,-8 5-6553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36:13.52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0 24575,'12'0'0,"12"0"0,13 4 0,22 5 0,23 10 0,31 1 0,28-3 0,17-4 0,11-5 0,4-3 0,-3-2 0,-7-3 0,-23 0 0,-15-1 0,-17 0 0,-15 1 0,-19-1 0,-22 1-8191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09:33.22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0 24575,'5'0'0,"12"0"0,8 0 0,12 0 0,11 0 0,6 0 0,1 0 0,0 0 0,-6 0 0,-3 0 0,-9 0-8191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36:15.11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433 0 24575,'-307'0'0,"300"0"0,1 0 0,0 1 0,-1-1 0,1 1 0,0 0 0,0 1 0,0-1 0,0 1 0,0 1 0,0-1 0,-9 6 0,12-6 0,0 1 0,0 0 0,0 0 0,0 0 0,0 0 0,1 0 0,-1 0 0,1 1 0,0-1 0,0 1 0,0 0 0,1 0 0,-1 0 0,1-1 0,0 1 0,0 0 0,0 1 0,0 6 0,-1 7 0,1 1 0,1 0 0,0-1 0,1 1 0,1-1 0,1 1 0,9 31 0,-10-44 0,0 0 0,1 0 0,-1 0 0,1-1 0,0 1 0,1-1 0,0 1 0,0-1 0,0 0 0,0 0 0,1-1 0,-1 1 0,1-1 0,0 0 0,1-1 0,-1 1 0,1-1 0,0 0 0,-1 0 0,1-1 0,0 0 0,1 0 0,-1 0 0,0 0 0,11 0 0,7 0 0,0-1 0,0-2 0,0 0 0,0-1 0,46-11 0,-60 11 0,-1-1 0,1 0 0,-1 0 0,1-1 0,-1 0 0,0 0 0,-1-1 0,1-1 0,-1 1 0,0-1 0,0 0 0,-1-1 0,0 0 0,0 0 0,-1-1 0,1 0 0,5-10 0,-8 8 0,0 0 0,-1 0 0,0 0 0,-1-1 0,2-21 0,-3 21 0,1-1 0,0 1 0,6-18 0,-5 74 0,1 97 0,24 166 0,-26-294 0,0-1 0,-1 1 0,0-1 0,-1 1 0,-1 0 0,-3 15 0,3-25 0,0 0 0,0 0 0,0 0 0,-1 0 0,0 0 0,0 0 0,0 0 0,0-1 0,0 1 0,-1-1 0,0 0 0,1 1 0,-1-1 0,-1 0 0,1-1 0,0 1 0,-1 0 0,1-1 0,-1 0 0,0 0 0,1 0 0,-1 0 0,-7 1 0,-8 1 0,0 0 0,-1-2 0,1 0 0,-1-2 0,1 0 0,-27-3 0,-11 0 0,44 3-117,6 0 13,0 0 0,0 0 0,0 0 0,0-1 0,0 0 0,0 0 0,0-1 0,1 0 0,-1 0 0,0-1 0,-9-4 0,-2-9-6722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36:16.00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0 24575,'1'28'0,"9"45"0,-2-16 0,-3-22 0,2 1 0,1-1 0,2 0 0,1-1 0,1 0 0,27 48 0,-24-54 0,2 0 0,1-1 0,1-1 0,1-1 0,1 0 0,1-2 0,39 32 0,-41-39-170,1-1-1,1-1 0,0-1 1,1-1-1,0-1 0,1-1 1,37 11-1,-41-17-6655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36:16.60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0 24575,'0'8'0,"0"15"0,4 15 0,1 5 0,4 11 0,1 5 0,-2 0 0,2 2 0,-1-5 0,-2-4 0,-2-12-8191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36:17.44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26 138 24575,'-2'36'0,"-9"51"0,0 15 0,10-88 0,1 0 0,0 0 0,1 0 0,0 0 0,2 0 0,7 27 0,-9-38 0,0 0 0,0 0 0,1 0 0,-1 0 0,1 0 0,0 0 0,0 0 0,0-1 0,0 1 0,0-1 0,1 1 0,-1-1 0,1 0 0,0 0 0,-1 0 0,1 0 0,0 0 0,0-1 0,0 0 0,0 1 0,1-1 0,-1 0 0,0 0 0,0-1 0,1 1 0,-1-1 0,1 1 0,-1-1 0,0 0 0,1-1 0,-1 1 0,0 0 0,1-1 0,5-1 0,-4 0 0,1 0 0,-1-1 0,1 0 0,-1 1 0,0-1 0,0-1 0,0 1 0,-1-1 0,1 0 0,-1 0 0,0 0 0,0-1 0,0 1 0,-1-1 0,1 0 0,-1 0 0,-1 0 0,6-11 0,-1-2 0,-1 1 0,0-1 0,-1 0 0,4-33 0,-4-2 0,-3 0 0,-7-79 0,4 126 0,0 0 0,0 0 0,0 1 0,0-1 0,-1 0 0,0 0 0,-1 1 0,1 0 0,-1-1 0,0 1 0,0 0 0,-6-7 0,7 10 0,1 1 0,-1-1 0,1 1 0,-1 0 0,1 0 0,-1 0 0,0 0 0,0 0 0,1 0 0,-1 0 0,0 0 0,0 1 0,0-1 0,0 1 0,0-1 0,0 1 0,0 0 0,0 0 0,0 0 0,0 0 0,0 0 0,0 0 0,0 0 0,0 1 0,0-1 0,0 1 0,0-1 0,0 1 0,0 0 0,0 0 0,1 0 0,-1 0 0,0 0 0,1 0 0,-1 1 0,1-1 0,-1 0 0,1 1 0,-2 2 0,-3 3-124,0 0 0,0 1 0,1 0 0,0 0 0,1 0 0,0 1-1,0-1 1,1 1 0,0 0 0,-3 18 0,0 5-6702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36:18.48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0 24575,'0'4'0,"4"2"0,5-1 0,6-1 0,3-1 0,4-2 0,5 0 0,2 0 0,5-1 0,-4-1-8191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36:19.15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 24575,'4'0'0,"5"0"0,9 0 0,6 0 0,15 0 0,12 0 0,14 0 0,7 0 0,9 0 0,1 0 0,0 0 0,-7 0 0,-8 0 0,-11 0 0,-16 0-8191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36:20.50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144 401 24575,'-1'0'0,"0"0"0,0 0 0,0 1 0,0-1 0,-1 0 0,1 1 0,0-1 0,0 1 0,0-1 0,0 1 0,0-1 0,0 1 0,0 0 0,-1 1 0,2-2 0,-1 1 0,1-1 0,-1 1 0,0-1 0,1 1 0,-1-1 0,1 1 0,-1-1 0,0 0 0,1 1 0,-1-1 0,0 0 0,1 0 0,-1 1 0,0-1 0,1 0 0,-1 0 0,0 0 0,0 0 0,1 0 0,-1 0 0,0 0 0,1 0 0,-1 0 0,0 0 0,0-1 0,1 1 0,-1 0 0,0 0 0,1-1 0,-1 1 0,0 0 0,1-1 0,-1 1 0,1 0 0,-1-1 0,1 1 0,-1-1 0,0 1 0,1-1 0,0 0 0,-1 1 0,1-1 0,-1-1 0,-4-4 0,0-1 0,0-1 0,1 1 0,0 0 0,0-1 0,1 0 0,0 0 0,1 0 0,-1 0 0,0-11 0,-2-11 0,0-47 0,5 65 0,0 1 0,1 0 0,1 0 0,0 0 0,0 0 0,1 0 0,0 0 0,1 0 0,1 1 0,10-20 0,-12 26 0,0-1 0,0 1 0,0-1 0,0 1 0,1 0 0,-1 1 0,1-1 0,0 1 0,1-1 0,-1 1 0,0 1 0,1-1 0,0 0 0,-1 1 0,1 0 0,0 0 0,0 1 0,0-1 0,1 1 0,-1 0 0,0 0 0,0 1 0,1 0 0,-1 0 0,8 1 0,-8-1 0,0 2 0,1-1 0,-1 1 0,0-1 0,0 2 0,0-1 0,0 0 0,-1 1 0,1 0 0,-1 0 0,1 0 0,-1 1 0,0-1 0,0 1 0,0 0 0,-1 0 0,0 1 0,0-1 0,0 1 0,4 7 0,2 8 0,-1 0 0,0 1 0,7 37 0,-12-47 0,9 38 0,-3 1 0,-1 1 0,-3-1 0,-2 1 0,-3-1 0,-10 95 0,7-130 0,0 1 0,-1-1 0,-1 0 0,0 0 0,-1-1 0,0 0 0,-1 0 0,-1 0 0,0-1 0,-1 0 0,-1 0 0,0-1 0,0-1 0,-1 0 0,-1 0 0,0-1 0,0 0 0,-1-1 0,0-1 0,-1 0 0,-17 8 0,8-5 0,4-4 0,1 2 0,0 1 0,1 0 0,-32 24 0,48-33 0,0 0 0,0 0 0,-1 0 0,1 0 0,0 0 0,0 1 0,0-1 0,1 0 0,-1 1 0,0-1 0,0 0 0,1 1 0,-1-1 0,1 1 0,-1-1 0,1 1 0,0-1 0,-1 1 0,1-1 0,0 3 0,0-3 0,1 0 0,-1 1 0,1-1 0,0 0 0,-1 1 0,1-1 0,0 0 0,-1 0 0,1 0 0,0 0 0,0 0 0,0 0 0,0 0 0,0 0 0,0 0 0,0 0 0,1-1 0,0 2 0,6 1 0,0 1 0,0-1 0,0 0 0,1-1 0,15 3 0,33 0-639,107-2 0,-162-3 552,32 0-6739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36:21.71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121 169 24575,'-1'1'0,"-1"-1"0,1 1 0,0 0 0,-1 0 0,1-1 0,0 1 0,0 0 0,-1 0 0,1 0 0,0 0 0,0 0 0,0 0 0,0 1 0,0-1 0,1 0 0,-1 0 0,0 1 0,0-1 0,1 1 0,-1-1 0,0 3 0,-11 32 0,-14 56 0,9-34 0,2 0 0,-8 67 0,21-107 0,0-1 0,2 0 0,0 1 0,1-1 0,1 0 0,0 1 0,1-1 0,1 0 0,1-1 0,1 1 0,14 30 0,-19-44 0,1 0 0,-1 0 0,1-1 0,0 1 0,0 0 0,0-1 0,1 1 0,-1-1 0,0 0 0,1 0 0,0 0 0,-1 0 0,1-1 0,0 1 0,0 0 0,0-1 0,0 0 0,0 0 0,4 1 0,-2-1 0,1-1 0,-1 0 0,0 0 0,0 0 0,1-1 0,-1 0 0,0 0 0,0 0 0,0 0 0,0-1 0,5-2 0,7-4 0,-1-1 0,0 0 0,0-2 0,-1 1 0,25-24 0,-24 19 0,-1-1 0,0 0 0,22-33 0,-30 39 0,-1-1 0,-1 1 0,0-1 0,-1 0 0,0-1 0,0 1 0,-1-1 0,2-20 0,0-8 0,3-25 0,-3 1 0,-4-79 0,-2 132 0,-1 0 0,0 0 0,-1 0 0,0 1 0,-1-1 0,0 1 0,0 0 0,-1 0 0,-1 0 0,0 1 0,0 0 0,-1 0 0,0 0 0,0 1 0,-12-11 0,13 13 0,-1 1 0,0 0 0,0 0 0,-1 0 0,1 1 0,-1 0 0,0 0 0,0 1 0,0 0 0,0 0 0,-1 1 0,1 0 0,-1 1 0,0 0 0,1 0 0,-1 0 0,0 2 0,1-1 0,-1 1 0,-8 2 0,10-1 7,0 0 0,0 0 0,1 1 0,-1 1 0,1-1 1,0 1-1,0 0 0,0 0 0,1 0 0,0 1 0,-1 0 0,1 0 0,1 1 0,-1-1 0,1 1 0,-4 7 0,2-3-172,1 0 0,0 1 0,0 0 0,1 0 0,0 0 0,1 1 0,1-1 0,-3 22 0,4-7-6661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36:22.61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0 24575,'0'1'0,"0"0"0,0 0 0,1-1 0,-1 1 0,1 0 0,-1-1 0,0 1 0,1 0 0,-1-1 0,1 1 0,-1 0 0,1-1 0,0 1 0,-1-1 0,1 1 0,0-1 0,-1 0 0,1 1 0,0-1 0,-1 1 0,1-1 0,0 0 0,0 0 0,0 1 0,-1-1 0,1 0 0,1 0 0,30 4 0,-23-3 0,450 30 55,5-31-377,-248-2-776,-191 2-5728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36:24.33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455 193 24575,'1'-1'0,"1"1"0,0-1 0,0 0 0,-1 0 0,1 0 0,-1 0 0,1-1 0,-1 1 0,0 0 0,1-1 0,-1 1 0,0 0 0,0-1 0,0 0 0,0 1 0,0-1 0,0 0 0,0 1 0,-1-1 0,1 0 0,0 0 0,-1 0 0,0 1 0,1-1 0,-1 0 0,0 0 0,0 0 0,0 0 0,0 0 0,0 0 0,-1 1 0,1-1 0,-1 0 0,1 0 0,-1 0 0,1 0 0,-1 1 0,0-1 0,0 0 0,-2-2 0,0-1 0,-1-1 0,0 1 0,0 0 0,0 0 0,-1 0 0,0 1 0,0-1 0,0 1 0,0 0 0,-11-5 0,-10-4 0,0 2 0,-2 0 0,1 2 0,-48-10 0,67 17 0,-1 1 0,0 0 0,0 0 0,0 1 0,0 0 0,0 0 0,0 1 0,0 0 0,0 1 0,0 0 0,0 1 0,1-1 0,-1 2 0,1-1 0,0 1 0,0 0 0,0 1 0,1 0 0,-10 7 0,12-6 0,0 0 0,0 1 0,1-1 0,-1 1 0,1 0 0,1 0 0,-1 1 0,1-1 0,1 1 0,-1 0 0,1-1 0,1 1 0,-1 0 0,1 10 0,-1 2 0,2 1 0,0 0 0,2-1 0,4 27 0,-6-42 0,1 0 0,0 0 0,1-1 0,-1 1 0,1-1 0,0 1 0,0-1 0,0 0 0,0 1 0,1-1 0,0 0 0,0-1 0,0 1 0,7 6 0,-6-7 0,1 0 0,0 0 0,0-1 0,0 0 0,0 1 0,1-2 0,-1 1 0,1-1 0,-1 0 0,1 0 0,-1 0 0,9-1 0,5 1 0,0-1 0,-1 0 0,1-2 0,-1 0 0,1-1 0,-1-1 0,0-1 0,18-7 0,-28 9 0,0-1 0,-1 0 0,1 0 0,-1-1 0,0 0 0,0 0 0,-1-1 0,1 1 0,-1-1 0,0-1 0,-1 1 0,0-1 0,0 0 0,0-1 0,-1 1 0,0-1 0,0 1 0,-1-1 0,4-15 0,-1-32 0,-5 40 0,1 42 0,2 4 0,1 1 0,1-1 0,2 0 0,15 40 0,-5-17 0,84 201 0,1 2 0,-101-252 0,0 0 0,-1 1 0,0-1 0,0 1 0,0 0 0,-1-1 0,1 1 0,-2-1 0,1 1 0,0 0 0,-1-1 0,0 1 0,-1-1 0,1 1 0,-4 8 0,2-11 0,1 1 0,0-1 0,-1 0 0,1 0 0,-1 0 0,0 0 0,0 0 0,-1 0 0,1-1 0,0 0 0,-1 1 0,1-1 0,-1 0 0,0-1 0,0 1 0,0-1 0,0 0 0,0 0 0,0 0 0,0 0 0,-7 0 0,-20 1 0,0-1 0,-1-1 0,-32-5 0,46 3 0,0-1 0,1-1 0,-1-1 0,1 0 0,0-1 0,-25-13 0,29 7 0,13 12 0,0 0 0,0-1 0,0 1 0,0 0 0,0-1 0,0 1 0,0 0 0,0 0 0,0-1 0,0 1 0,0 0 0,0-1 0,0 1 0,0 0 0,0 0 0,0-1 0,1 1 0,-1 0 0,0 0 0,0-1 0,0 1 0,0 0 0,1 0 0,-1 0 0,0-1 0,0 1 0,1 0 0,-1 0 0,0 0 0,0 0 0,1-1 0,-1 1 0,36-8 0,32 1-1365,10 0-5461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09:34.66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68 78 24575,'2'0'0,"0"0"0,-1 0 0,1 0 0,0 1 0,-1-1 0,1 1 0,-1-1 0,1 1 0,-1-1 0,1 1 0,-1 0 0,1 0 0,-1 0 0,0 0 0,1 0 0,-1 0 0,0 0 0,0 0 0,0 1 0,0-1 0,0 0 0,0 1 0,0-1 0,0 0 0,0 1 0,-1-1 0,1 1 0,-1 0 0,1-1 0,-1 1 0,0-1 0,1 1 0,-1 0 0,0-1 0,0 3 0,0 7 0,0 0 0,0 0 0,-4 22 0,3-29 0,-4 22 0,-2-1 0,-1 0 0,-21 45 0,19-48 0,1-1 0,1 1 0,1 0 0,1 0 0,-5 37 0,10-58 0,1 1 0,0 0 0,0 0 0,0 0 0,0 0 0,0-1 0,1 1 0,-1 0 0,0 0 0,1 0 0,-1-1 0,1 1 0,0 0 0,0-1 0,-1 1 0,1-1 0,0 1 0,0-1 0,1 1 0,-1-1 0,0 1 0,0-1 0,2 1 0,0 0 0,0-1 0,0 0 0,-1 1 0,1-1 0,0-1 0,0 1 0,0 0 0,0-1 0,0 1 0,0-1 0,0 0 0,6 0 0,1-2 0,0 1 0,0-1 0,0 0 0,0-1 0,0 0 0,-1-1 0,14-6 0,-11 2 0,1-1 0,-1 0 0,-1-1 0,0 0 0,0 0 0,-1-1 0,0 0 0,-1-1 0,0 0 0,-1-1 0,-1 0 0,10-21 0,-9 15 0,-1 0 0,-1 0 0,-1-1 0,-1 0 0,-1 0 0,0 0 0,-2 0 0,-1-38 0,0 50 0,-1 1 0,0 0 0,0 0 0,0 0 0,-1 0 0,0 0 0,-1 0 0,0 0 0,0 0 0,0 1 0,-1 0 0,0-1 0,-6-6 0,6 9 0,0 0 0,-1 0 0,1 0 0,-1 1 0,0-1 0,0 1 0,0 1 0,-1-1 0,1 1 0,-1 0 0,1 0 0,-1 0 0,0 1 0,0 0 0,1 0 0,-12 0 0,3 1-105,-7-2 184,0 2 1,-21 2-1,38-2-162,0 1 0,0-1 0,0 1-1,0 0 1,1 0 0,-1 0 0,0 0-1,1 1 1,-1-1 0,1 1 0,0 0-1,-1 0 1,1 1 0,0-1 0,0 0-1,0 1 1,-4 5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36:25.95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379 0 24575,'-68'72'0,"-35"31"0,84-85 0,1 0 0,0 1 0,1 1 0,1 0 0,1 2 0,1-1 0,1 2 0,1 0 0,1 0 0,0 1 0,2 1 0,1-1 0,1 1 0,2 1 0,0-1 0,-1 34 0,3-29 0,3 0 0,0 0 0,8 48 0,-6-67 0,0 0 0,1 0 0,1 0 0,0 0 0,0-1 0,1 1 0,0-1 0,1-1 0,0 1 0,0-1 0,1 0 0,15 15 0,22 12 0,1-1 0,79 45 0,-52-36 0,-53-32 0,0-1 0,1-1 0,1-1 0,40 13 0,-50-19 0,1 0 0,-1-1 0,1 0 0,0-1 0,-1 0 0,1-1 0,0-1 0,0 0 0,-1 0 0,23-7 0,-14 2 0,0-2 0,-1 0 0,-1-1 0,1-1 0,32-23 0,-40 24 0,-1 1 0,1-2 0,-2 1 0,1-2 0,-1 1 0,-1-1 0,0 0 0,0-1 0,10-24 0,-14 25 0,0 0 0,-1 0 0,-1-1 0,0 1 0,0-1 0,-1-12 0,-4-74 0,1 40 0,1 15 0,-2 0 0,-2 1 0,-1 0 0,-2 0 0,-2 1 0,-28-72 0,27 85 0,5 13 0,0 0 0,-1 0 0,-1 1 0,0 0 0,-20-26 0,21 32 0,-7-8 0,0 1 0,0 0 0,-21-16 0,28 27 0,1 0 0,-1 0 0,0 0 0,0 1 0,0 0 0,0 0 0,0 1 0,-1 0 0,1 0 0,-1 1 0,0 0 0,-10 0 0,-27-2-236,0-2 0,-46-12 0,72 13-421,-16-3-6169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36:27.61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 24575,'764'0'0,"-738"1"-273,0 1 0,0 2 0,-1 0 0,48 16 0,-51-13-6553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36:37.18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297 0 24575,'1'0'0,"-1"0"0,1 0 0,0 1 0,-1-1 0,1 0 0,0 0 0,-1 1 0,1-1 0,0 1 0,-1-1 0,1 0 0,-1 1 0,1-1 0,-1 1 0,1-1 0,-1 1 0,1-1 0,-1 1 0,1 0 0,-1-1 0,0 1 0,1-1 0,-1 1 0,0 0 0,1-1 0,-1 1 0,0 1 0,5 23 0,-5-21 0,1 26 0,-1 0 0,-1 0 0,-2 0 0,-8 38 0,-2 18 0,1 25 0,-44 179 0,-4 41 0,50-260 0,-59 230 0,35-170 0,29-102 0,0 1 0,0 31 0,-5 37 0,-5-30-1365,8-38-5461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36:38.64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119 545 24575,'0'-10'0,"-2"1"0,1 0 0,-1-1 0,-1 1 0,1 0 0,-6-9 0,-6-26 0,11 29 0,0-1 0,1 0 0,0 0 0,1 0 0,1 0 0,1 0 0,0 0 0,4-19 0,-2 26 0,0-1 0,0 1 0,0-1 0,1 1 0,1 0 0,-1 0 0,1 1 0,1 0 0,0-1 0,0 2 0,0-1 0,1 1 0,0 0 0,12-8 0,-2 3 0,0 1 0,1 1 0,1 1 0,0 1 0,0 0 0,37-9 0,127-17 0,-156 30 0,3-1 0,59-7 0,-82 12 0,1 0 0,-1 0 0,0 0 0,0 1 0,0 0 0,0 1 0,0-1 0,0 1 0,10 4 0,-13-3 0,-1 0 0,0 0 0,1 0 0,-1 0 0,0 0 0,-1 1 0,1-1 0,0 1 0,-1-1 0,0 1 0,0 0 0,0 0 0,-1 0 0,1 0 0,-1 1 0,0-1 0,0 0 0,0 1 0,-1-1 0,1 0 0,-1 7 0,0 10 0,0 0 0,-2 1 0,-3 20 0,1-25 0,1 0 0,-2 0 0,0 0 0,-1-1 0,-1 0 0,0 0 0,-2 0 0,1-1 0,-2 0 0,0-1 0,-1 0 0,-18 19 0,10-16 0,-1 0 0,0-1 0,-2-1 0,1-1 0,-2-1 0,0-1 0,-46 18 0,-171 40 0,65-20 0,140-37 0,35-13 0,0 0 0,0 0 0,1 0 0,-1 0 0,0 0 0,0 0 0,1 0 0,-1 0 0,0 0 0,0 1 0,1-1 0,-1 0 0,0 0 0,0 0 0,0 0 0,1 1 0,-1-1 0,0 0 0,0 0 0,0 1 0,0-1 0,0 0 0,0 0 0,1 1 0,-1-1 0,0 0 0,0 0 0,0 1 0,0-1 0,0 0 0,0 0 0,0 1 0,0-1 0,0 0 0,0 0 0,0 1 0,0-1 0,0 0 0,0 0 0,0 1 0,0-1 0,-1 0 0,1 0 0,0 1 0,0-1 0,0 0 0,0 0 0,0 1 0,-1-1 0,1 0 0,0 0 0,0 0 0,0 0 0,-1 1 0,1-1 0,0 0 0,0 0 0,0 0 0,-1 0 0,1 1 0,32 5 0,-24-5 0,285 47 0,463 15 0,-667-63 0,-32-1 0,99 11 0,-144-6-1365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36:39.37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 0 24575,'0'0'0,"-1"1"0,1-1 0,0 0 0,0 0 0,-1 1 0,1-1 0,0 0 0,0 1 0,0-1 0,0 0 0,-1 1 0,1-1 0,0 0 0,0 1 0,0-1 0,0 1 0,0-1 0,0 0 0,0 1 0,0-1 0,0 0 0,0 1 0,0-1 0,0 0 0,0 1 0,0-1 0,1 0 0,-1 1 0,0-1 0,0 0 0,0 1 0,0-1 0,1 0 0,-1 1 0,0-1 0,0 0 0,1 0 0,-1 1 0,0-1 0,1 0 0,-1 0 0,0 1 0,0-1 0,1 0 0,-1 0 0,0 0 0,1 0 0,-1 0 0,1 0 0,-1 1 0,0-1 0,1 0 0,-1 0 0,0 0 0,1 0 0,-1 0 0,0 0 0,1-1 0,30 6 0,-28-5 0,463 8 0,-287-9 0,1655-1-686,-1806 2 686,10 0 0,47 5 0,-82-4 14,0-1-1,0 0 0,0 1 1,0 0-1,0 0 0,-1 0 1,1 0-1,0 0 0,0 0 1,-1 1-1,1-1 0,-1 1 1,1 0-1,1 2 0,-3-4-5,-1 1 1,0-1-1,1 1 0,-1 0 0,0-1 0,1 1 0,-1-1 0,0 1 0,0 0 0,0-1 0,1 1 0,-1 0 0,0-1 0,0 1 1,0 0-1,0-1 0,0 1 0,0 0 0,-1-1 0,1 1 0,0 0 0,0 0 0,-1 1 8,0 0-1,0-1 1,0 1-1,-1 0 1,1-1-1,0 0 1,-1 1-1,1-1 0,-1 0 1,1 0-1,-3 2 1,-19 11-329,0-2 0,-1 0 1,-28 10-1,-3-2-6513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36:40.17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75 0 24575,'0'28'0,"-19"456"0,19-480 0,-12 104 0,-28 108 0,39-213 7,0-1 0,1 1 0,-1-1 0,1 1 0,0-1 0,-1 1 0,1 0 0,0-1 1,1 1-1,-1-1 0,0 1 0,1-1 0,-1 1 0,1-1 0,0 1 0,2 4 0,-2-6-60,0 0 0,0 0 0,0 0 0,1 0 0,-1 0 0,0 0 0,1-1 0,-1 1 0,0 0-1,1-1 1,-1 1 0,1-1 0,-1 0 0,1 1 0,-1-1 0,1 0 0,0 0 0,-1 0 0,1 0 0,-1 0 0,1 0 0,-1 0 0,1-1 0,-1 1 0,1 0 0,-1-1 0,3 0 0,22-9-6773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36:41.46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51 245 24575,'-4'6'0,"0"1"0,1-1 0,0 1 0,0 0 0,1 0 0,-1 0 0,2 0 0,-1 1 0,-1 14 0,-1 4 0,-4 14 0,3 1 0,1-1 0,2 1 0,2 0 0,2 0 0,1 0 0,10 45 0,-10-77 0,0 1 0,0-1 0,0 1 0,1-1 0,1 0 0,-1 0 0,1-1 0,1 0 0,0 0 0,0 0 0,1 0 0,-1-1 0,2 0 0,-1-1 0,1 1 0,0-1 0,0-1 0,0 0 0,1 0 0,0 0 0,14 4 0,10 3 0,1-2 0,1-1 0,0-2 0,58 5 0,-8-4 0,147-6 0,-227-3 0,0 1 0,0-1 0,1 1 0,-1-1 0,0-1 0,0 1 0,-1-1 0,1 0 0,0 0 0,0 0 0,-1-1 0,1 1 0,3-4 0,-2 0 0,-1 0 0,0 1 0,0-2 0,-1 1 0,1 0 0,-1-1 0,-1 0 0,4-8 0,6-16 0,-2-1 0,0 0 0,-3 0 0,9-65 0,-11 35 0,-3-108 0,-4 141 0,-1 0 0,-2 1 0,-1-1 0,-1 1 0,-19-54 0,21 72 0,-1-1 0,0 1 0,0 0 0,-1 0 0,0 0 0,-1 1 0,0 0 0,-1 0 0,1 1 0,-2 0 0,1 0 0,-1 1 0,0 0 0,-1 1 0,1 0 0,-1 0 0,-20-7 0,10 6 0,-1 2 0,0 1 0,0 0 0,-39 0 0,-88 8 0,66-1 0,67-1 0,-1 1 0,1 0 0,0 0 0,1 2 0,-1 0 0,1 0 0,0 1 0,0 1 0,1 1 0,0 0 0,0 0 0,1 1 0,-23 21 0,30-24 0,1 1 0,-1-1 0,1 1 0,0 0 0,1 0 0,-1 0 0,1 1 0,1-1 0,-1 1 0,2 0 0,-1-1 0,1 1 0,0 0 0,0 0 0,1 0 0,0 0 0,0 0 0,1 0 0,0 0 0,1-1 0,0 1 0,0 0 0,0-1 0,5 9 0,-6-13 4,1-1 0,0 0 0,0 0 0,0 0-1,0 0 1,0 0 0,0 0 0,0 0 0,1-1 0,-1 1-1,1-1 1,-1 1 0,1-1 0,-1 0 0,1 0 0,0 0-1,-1-1 1,1 1 0,0-1 0,0 1 0,0-1 0,5 0 0,4-1-258,0 0 1,1-1-1,21-6 1,-26 6-187,47-13-6386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36:51.68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32 24575,'961'0'0,"-930"1"0,0-1 0,0-2 0,-1-1 0,1-2 0,31-8 0,-60 12 0,34-8 0,-25 12 0,-22 10 0,-7-1-1365,-3-1-5461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36:52.35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9 24575,'7'0'0,"16"0"0,23 0 0,32 0 0,23 0 0,22 0 0,18 0 0,5 0 0,6 0 0,-3 0 0,-11 0 0,-21 0 0,-22 0 0,-32 0 0,-58-4 0,-30-1-8191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37:28.44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15772 1 24575,'22'1'0,"-1"0"0,1 2 0,-1 1 0,36 10 0,81 37 0,-41-13 0,262 69 0,-7-3 0,-309-86 0,-2 1 0,75 48 0,-5-3 0,289 116 0,-311-142 0,46 17 0,-34-15 0,160 87 0,-106-38 0,70 42 0,-45-18 0,202 141 0,-204-120 0,225 174 0,-318-236 0,105 115 0,59 104 0,54 117 0,-20 19 0,-30-44 0,-205-311 0,147 225 0,-155-227 0,-3 1 0,40 108 0,78 333 0,-62-186 0,-46-182 0,36 127 0,-65-201 0,16 134 0,-31-159 0,-1-1 0,-3 1 0,-10 78 0,5-91 0,-1-1 0,-1 1 0,-2-1 0,-1-1 0,-26 52 0,12-36 0,-2-2 0,-47 63 0,61-92 0,0-1 0,-1 0 0,0-1 0,-1 0 0,0-2 0,-1 1 0,0-2 0,-1 0 0,-1-1 0,-19 7 0,-190 52 0,130-42 0,-55 13 0,-250 29 0,-164-32 0,113-14 0,-24 1 0,152-19 0,-662 17 0,594 12 0,14 0 0,-597-27 0,554-9 0,-251 4 0,-572-3 0,164-21 0,458 1 9,-15 0-123,-1182 17-470,981 8 1221,585 0-587,-151-1-48,84-14-2,-275-5 0,0 44 0,295 22 0,146-21 0,-61 17 0,-38 6 0,-160-15 0,-9 0 0,289-16 0,-578 62 0,-189-76 0,511-10 0,-1419 4 0,1672 2 0,-270 41 0,318-32 0,52-7 0,-56 13 0,91-16 0,-1-1 0,0 1 0,1 0 0,-1 0 0,1 1 0,0-1 0,-1 0 0,1 1 0,0-1 0,0 1 0,0 0 0,0 0 0,0 0 0,0 0 0,1 0 0,-1 0 0,1 0 0,-3 4 0,3-1 0,-1 0 0,0-1 0,1 1 0,0 0 0,0 0 0,1 0 0,-1 0 0,1 0 0,0 7 0,2 6 0,1-1 0,1 1 0,0-1 0,11 27 0,-10-32 0,0-2 0,1 1 0,0-1 0,1 1 0,0-2 0,1 1 0,0-1 0,0 0 0,1-1 0,0 0 0,11 7 0,2 1 0,1-2 0,1 0 0,46 18 0,-22-14 0,1-3 0,0-2 0,1-1 0,89 7 0,206-10 0,-276-9 0,-65 0 0,0 0 0,0 0 0,0 0 0,0-1 0,0 0 0,0 0 0,0 0 0,0 0 0,0 0 0,4-3 0,-6 3 0,0-1 0,0 1 0,0-1 0,0 0 0,-1 1 0,1-1 0,-1 0 0,1 0 0,-1 0 0,1 0 0,-1 0 0,0-1 0,0 1 0,0 0 0,0 0 0,-1-1 0,2-3 0,-1-1 0,10-28 0,-10 34 0,-1 0 0,0 0 0,1 1 0,0-1 0,-1 0 0,1 0 0,-1 1 0,1-1 0,0 0 0,0 1 0,-1-1 0,1 1 0,0-1 0,0 1 0,0 0 0,0-1 0,-1 1 0,1 0 0,0-1 0,0 1 0,0 0 0,0 0 0,0 0 0,0 0 0,0 0 0,0 0 0,0 0 0,0 0 0,-1 0 0,1 0 0,0 1 0,0-1 0,0 0 0,1 1 0,17 9 0,-1 1 0,-1 0 0,0 1 0,21 19 0,-26-21 0,-6-5 0,0 0 0,0 1 0,0 0 0,-1 0 0,0 0 0,0 1 0,5 10 0,-9-15 0,0 0 0,0 0 0,0 1 0,0-1 0,0 0 0,-1 0 0,1 1 0,-1-1 0,1 0 0,-1 1 0,0-1 0,0 0 0,0 1 0,0-1 0,-1 0 0,1 1 0,-1-1 0,1 0 0,-1 1 0,0-1 0,0 0 0,0 0 0,0 0 0,0 0 0,0 0 0,0 0 0,-1 0 0,-3 3 0,-9 8 23,-1-2 0,-30 19 0,33-23-202,1 0 0,0 1-1,0 0 1,0 0 0,1 1 0,1 1-1,-12 12 1,7 2-6647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09:35.73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18 1 24575,'2'1'0,"0"0"0,0 0 0,0 0 0,-1 0 0,1 0 0,0 0 0,-1 1 0,1-1 0,-1 1 0,1-1 0,-1 1 0,0 0 0,0-1 0,0 1 0,0 0 0,2 3 0,3 4 0,1-1 0,-1 0 0,1 0 0,-2 0 0,1 1 0,-1-1 0,0 1 0,-1 1 0,0-1 0,-1 0 0,0 1 0,0 0 0,-1 0 0,0 0 0,-1 0 0,1 11 0,-2-5 0,-1 1 0,-1-1 0,0 0 0,-8 31 0,7-39 0,1 0 0,-1 0 0,-1 0 0,1 0 0,-1-1 0,-1 1 0,0-1 0,0 0 0,0-1 0,0 1 0,-8 6 0,12-12-35,0-1 0,1 1 0,-1 0 0,1-1 0,-1 1 0,0-1 0,0 1 0,1-1 0,-1 1 0,0-1 0,0 1 0,0-1 0,1 0 0,-1 1 0,0-1 0,0 0 0,0 0 0,0 1 0,0-1 0,0 0 0,1 0 0,-1 0 0,0 0 0,0 0 0,0-1 0,0 1 0,0 0 0,0 0 0,0-1 0,1 1 0,-1 0 0,0-1 0,0 1 0,0-1 0,1 1 0,-1-1 0,0 1 0,-1-2 0,-8-14-6791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37:30.27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1 121 24575,'1'-2'0,"0"0"0,1-1 0,-1 1 0,1 0 0,-1 0 0,1 0 0,0 1 0,-1-1 0,1 0 0,0 1 0,0-1 0,0 1 0,1-1 0,-1 1 0,5-2 0,49-23 0,-19 12 0,1 1 0,0 3 0,1 1 0,-1 1 0,2 3 0,-1 1 0,78 3 0,-112 1 0,-1 0 0,1 1 0,-1 0 0,0 0 0,1 0 0,-1 0 0,0 1 0,0-1 0,0 1 0,0 0 0,0 0 0,0 1 0,0-1 0,-1 1 0,1 0 0,-1 0 0,3 4 0,-1 0 0,0 0 0,-1 0 0,0 0 0,0 1 0,0 0 0,-1 0 0,-1 0 0,3 9 0,-4-11 0,5 14 0,-1-1 0,-1 1 0,2 30 0,-6-44 0,0-1 0,0 0 0,-1 0 0,1 1 0,-1-1 0,0 0 0,-1 0 0,1 0 0,-1 0 0,0 0 0,0 0 0,0 0 0,-1-1 0,0 1 0,0-1 0,0 1 0,0-1 0,-7 6 0,-1-2 0,0 0 0,0-1 0,-1-1 0,0 0 0,0 0 0,-1-1 0,-19 5 0,-6 0 0,-49 6 0,64-13 0,34-6 0,39-7 0,31 0 0,1 3 0,-1 3 0,97 9 0,-162-3 0,-1 0 0,1 0 0,-1 2 0,23 7 0,-34-10 0,-1 1 0,1-1 0,0 1 0,-1 0 0,1 0 0,-1 0 0,0 1 0,0-1 0,0 1 0,0 0 0,0 0 0,0 0 0,-1 0 0,1 0 0,-1 1 0,0-1 0,0 1 0,0-1 0,-1 1 0,1 0 0,-1 0 0,2 6 0,-2 0 0,1 1 0,-2 0 0,1-1 0,-1 1 0,-1-1 0,0 1 0,0 0 0,-1-1 0,-1 0 0,0 1 0,0-1 0,-1 0 0,0 0 0,-11 17 0,8-17 0,0 0 0,-1-1 0,0 0 0,0 0 0,-1-1 0,-1 0 0,1 0 0,-1-1 0,0-1 0,-1 0 0,0 0 0,-20 7 0,0-3 66,-33 7 0,-18 5-1563,57-13-5329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37:31.17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0 24575,'5'3'0,"0"-1"0,-1 1 0,1-1 0,0 0 0,0-1 0,0 1 0,0-1 0,0 0 0,1 0 0,-1-1 0,0 1 0,1-1 0,8-1 0,7 1 0,618 8 0,-404-10 0,1347 1 0,-1571 1 0,-2 0 0,0 0 0,0 0 0,0 1 0,0 0 0,0 0 0,14 5 0,-11 4-1365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37:31.83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308 0 24575,'-2'20'0,"0"-1"0,-2 0 0,0 0 0,-1 0 0,-11 26 0,3-7 0,-129 529 133,27-90-1631,110-460-5328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37:33.43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48 62 24575,'-2'42'0,"-2"0"0,-14 58 0,9-54 0,-5 74 0,15 102 0,-1-218 0,1 0 0,-1 0 0,1 0 0,-1-1 0,1 1 0,1 0 0,-1-1 0,0 1 0,1-1 0,0 1 0,0-1 0,0 0 0,0 0 0,0 0 0,1 0 0,-1 0 0,1 0 0,0-1 0,-1 1 0,2-1 0,-1 0 0,0 0 0,4 2 0,0-1 0,1 0 0,0-1 0,0 1 0,0-2 0,0 1 0,1-1 0,-1 0 0,0-1 0,15-1 0,-11-1 0,0 0 0,-1 0 0,1-1 0,-1-1 0,0 0 0,0 0 0,-1-1 0,1-1 0,17-12 0,-1-1 0,-1-2 0,29-29 0,-49 44 0,1-1 0,-1 0 0,0-1 0,-1 0 0,1 0 0,-2 0 0,1 0 0,-1-1 0,0 0 0,2-9 0,-2 3 0,-1 0 0,-1-1 0,0 1 0,-1-1 0,-2-19 0,1-11 0,0 12 0,-2-1 0,-7-41 0,7 64 0,0 1 0,-1 0 0,-1 1 0,0-1 0,-1 1 0,0 0 0,0 0 0,-1 0 0,0 0 0,-14-15 0,15 20 0,0 0 0,1 0 0,-2 0 0,1 1 0,-1-1 0,1 2 0,-1-1 0,0 0 0,-1 1 0,1 0 0,0 1 0,-1 0 0,-13-4 0,13 6 0,1 0 0,-1 0 0,1 0 0,0 1 0,-1-1 0,1 2 0,-1-1 0,1 1 0,0 0 0,0 0 0,0 1 0,0-1 0,0 1 0,1 1 0,-8 4 0,0 1-117,-44 33 368,54-39-366,-1 0-1,1 0 1,0 0 0,0 1-1,0-1 1,1 1 0,-1 0 0,1 0-1,0 0 1,0 0 0,0 0-1,-1 6 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37:34.61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 24575,'1'14'0,"1"0"0,6 26 0,0 3 0,19 172 0,-25-201 0,0-1 0,1 0 0,1-1 0,0 1 0,0 0 0,2-1 0,-1 0 0,1 0 0,1-1 0,0 0 0,1 0 0,0 0 0,1-1 0,0-1 0,0 1 0,1-1 0,0-1 0,1 0 0,-1 0 0,2-1 0,-1 0 0,1-1 0,0-1 0,0 0 0,1 0 0,18 3 0,19 1-93,-1 0-543,67 19 0,-94-19-6190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37:36.29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294 1 24575,'-36'0'0,"0"2"0,0 1 0,-67 16 0,98-18 0,1 1 0,-1-1 0,1 1 0,0 1 0,0-1 0,0 0 0,0 1 0,0 0 0,0 0 0,1 0 0,-1 0 0,1 1 0,0-1 0,0 1 0,0 0 0,1 0 0,-1 0 0,1 0 0,0 0 0,0 1 0,0-1 0,1 1 0,0-1 0,0 1 0,-1 5 0,0 2 0,1 0 0,1 1 0,-1-1 0,2 1 0,0-1 0,1 0 0,0 0 0,6 20 0,-7-28 0,1 0 0,-1-1 0,1 1 0,0 0 0,1-1 0,-1 1 0,1-1 0,-1 1 0,1-1 0,0 0 0,0 0 0,0-1 0,1 1 0,-1-1 0,1 1 0,-1-1 0,1 0 0,0 0 0,0-1 0,0 1 0,0-1 0,0 0 0,0 0 0,6 1 0,2-1 0,0 0 0,-1 0 0,1-2 0,0 1 0,-1-1 0,1-1 0,20-5 0,-26 5 0,0 0 0,0-1 0,0 0 0,-1 0 0,1 0 0,-1-1 0,0 0 0,0 0 0,0 0 0,-1-1 0,1 0 0,-1 0 0,0 0 0,0 0 0,-1 0 0,1-1 0,-1 1 0,-1-1 0,1 0 0,2-11 0,0 2 0,-1 0 0,-1 0 0,-1-1 0,0 1 0,-1 0 0,0-1 0,-3-23 0,-2 173 0,4-128 0,-1 86 0,16 143 0,-12-218 0,8 88 0,-10-97 0,-1 0 0,0 1 0,-1-1 0,0 0 0,0 0 0,-1 0 0,0 0 0,0 0 0,-1-1 0,-4 9 0,5-12 0,-1-1 0,1 0 0,-1 0 0,0-1 0,0 1 0,0 0 0,0-1 0,0 0 0,0 0 0,-1 0 0,1 0 0,-1 0 0,1-1 0,-1 0 0,0 0 0,0 0 0,1 0 0,-9 1 0,-6-1 0,-1 0 0,-31-3 0,32 1 0,13 1-72,-1 0 1,1 0-1,0-1 0,-1 0 0,1 0 0,0-1 0,-1 1 0,1-1 1,0-1-1,0 1 0,0 0 0,1-1 0,-1 0 0,1 0 0,-1-1 1,1 1-1,0-1 0,-4-5 0,-4-9-6754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37:37.34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26 24575,'0'-5'0,"4"0"0,10 0 0,13 0 0,16 2 0,11 1 0,17 1 0,4 1 0,2 0 0,3 0 0,-3 0 0,-12 1 0,-12-1 0,-11 0 0,-13 0-8191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37:38.08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 24575,'0'4'0,"4"2"0,5-1 0,14-1 0,14-5 0,5-3 0,11 0 0,10 0 0,4 2 0,1 0 0,-5 0 0,-8 2 0,-10 0 0,-13 0-8191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37:39.31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618 450 24575,'-3'1'0,"0"-1"0,0 1 0,0 1 0,0-1 0,0 0 0,0 1 0,0-1 0,1 1 0,-5 3 0,-10 6 0,1-5 0,0-1 0,0-1 0,0 0 0,-28 2 0,8 0 0,27-5 0,0 0 0,0 0 0,0 0 0,-1-1 0,1-1 0,0 1 0,0-2 0,-1 1 0,1-1 0,0-1 0,1 1 0,-11-6 0,13 5 0,0-1 0,0 1 0,0-2 0,0 1 0,0-1 0,1 0 0,0 0 0,0 0 0,1-1 0,-1 1 0,1-1 0,0 0 0,1-1 0,0 1 0,-1-1 0,-1-8 0,-4-8 0,2-1 0,0 0 0,2 0 0,1 0 0,-2-36 0,5 52 0,1 0 0,1-1 0,-1 1 0,1 0 0,1 0 0,-1 0 0,2 0 0,-1 0 0,1 0 0,0 0 0,0 1 0,1-1 0,0 1 0,0 0 0,1 0 0,0 1 0,0-1 0,1 1 0,11-10 0,-8 9 0,0 0 0,1 0 0,-1 1 0,1 0 0,1 0 0,-1 1 0,20-6 0,-27 11 0,0-1 0,0 1 0,0 0 0,0-1 0,0 1 0,1 1 0,-1-1 0,0 0 0,0 1 0,0 0 0,0-1 0,0 1 0,0 0 0,0 1 0,0-1 0,0 1 0,-1-1 0,1 1 0,-1 0 0,1 0 0,-1 0 0,1 0 0,-1 0 0,0 0 0,0 1 0,0-1 0,0 1 0,-1 0 0,1-1 0,-1 1 0,1 0 0,-1 0 0,1 3 0,6 19 0,0 0 0,-2 1 0,0 0 0,-2 0 0,1 35 0,-1-25 0,-4-28 0,6 34 0,-3-1 0,-2 1 0,-5 57 0,3-87 0,-1-1 0,0 1 0,-1-1 0,0 0 0,-1 0 0,0 0 0,-1 0 0,0-1 0,-1 0 0,0 0 0,0 0 0,-1 0 0,0-1 0,-1-1 0,0 1 0,-18 14 0,-89 53 0,51-36 0,-2-5 0,51-29 0,1 1 0,0 0 0,1 1 0,-1 1 0,-11 11 0,22-18 0,0 1 0,0 0 0,1 0 0,0 0 0,-1 0 0,1 1 0,0-1 0,1 0 0,-1 1 0,1 0 0,-1-1 0,1 1 0,0 0 0,0 0 0,1-1 0,-1 1 0,1 0 0,0 0 0,0 0 0,0 0 0,1 0 0,-1-1 0,1 1 0,0 0 0,0 0 0,0 0 0,0-1 0,1 1 0,0-1 0,0 1 0,0-1 0,0 0 0,0 0 0,0 1 0,1-2 0,0 1 0,-1 0 0,1 0 0,0-1 0,0 0 0,1 1 0,-1-1 0,0 0 0,1-1 0,-1 1 0,1-1 0,0 1 0,-1-1 0,1 0 0,7 1 0,55 3 0,0-3 0,106-9 0,-163 6-114,-1 0 1,1 0-1,0-1 0,-1 0 0,1 0 1,-1-1-1,0 0 0,0-1 0,0 0 1,0 0-1,8-7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37:40.72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0 430 24575,'19'-70'0,"-15"50"0,2 0 0,-1 1 0,16-33 0,54-75 0,-65 113 0,0-1 0,2 2 0,0-1 0,0 2 0,1 0 0,16-12 0,-26 22 0,0 0 0,-1 0 0,1 1 0,0-1 0,0 1 0,0-1 0,1 1 0,-1 0 0,0 0 0,0 1 0,1-1 0,-1 0 0,0 1 0,1 0 0,-1 0 0,0 0 0,1 0 0,-1 1 0,5 0 0,-1 2 0,0 0 0,0 1 0,-1-1 0,0 1 0,1 0 0,-1 1 0,9 9 0,-7-8 0,-1 0 0,1 0 0,1 0 0,-1-1 0,11 5 0,-14-8 0,-1-1 0,1 1 0,-1-1 0,1 0 0,-1 0 0,1 0 0,-1-1 0,1 1 0,0-1 0,-1 0 0,1-1 0,8-1 0,-13 2 0,1 0 0,-1 0 0,0 0 0,0-1 0,1 1 0,-1 0 0,0 0 0,0 0 0,1 0 0,-1 0 0,0 0 0,0 0 0,1 0 0,-1 0 0,0 0 0,1 0 0,-1 0 0,0 0 0,0 0 0,1 0 0,-1 0 0,0 1 0,0-1 0,1 0 0,-1 0 0,0 0 0,0 0 0,1 0 0,-1 1 0,0-1 0,0 0 0,1 0 0,-1 0 0,0 1 0,0-1 0,0 0 0,0 0 0,1 1 0,-5 12 0,-23 26 0,15-22 0,-7 13 0,1 1 0,2 0 0,1 1 0,1 1 0,2 0 0,-10 48 0,5-8 0,5-26 0,2 1 0,-5 72 0,17 119 0,2-211-1365,1-4-5461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09:36.68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67 1 24575,'0'4'0,"0"5"0,0 6 0,0 7 0,0 9 0,-4 11 0,-5 2 0,-1 1 0,1 2 0,2 0 0,2-3 0,-2-2 0,1-3 0,0-5 0,3-8-8191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37:41.45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74 24575,'8'0'0,"18"-4"0,14-2 0,15-3 0,14-4 0,4 0 0,-2 2 0,-2 3 0,-1-1 0,-11 9 0,-16 8 0,-15 3-8191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37:42.56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0 311 24575,'341'-9'-430,"-1"-14"0,392-77 0,-624 80 430,405-71 0,0 27 0,-443 61-1150,-39 5-4601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37:44.21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501 28 24575,'-23'-1'0,"0"-2"0,-23-4 0,-26-3 0,60 9 0,-25-2 0,1 1 0,-1 2 0,-65 8 0,96-7 0,0 1 0,0 0 0,1 1 0,-1-1 0,0 1 0,1 0 0,0 1 0,0-1 0,0 1 0,0 0 0,0 0 0,1 1 0,0-1 0,0 1 0,0 0 0,0 0 0,1 1 0,0-1 0,0 0 0,0 1 0,1 0 0,-4 11 0,4-11 0,1 1 0,-1 0 0,1 0 0,0 0 0,0 0 0,1 0 0,0 0 0,0 0 0,1 0 0,0 0 0,0 0 0,1 0 0,-1-1 0,2 1 0,-1 0 0,1-1 0,0 1 0,0-1 0,0 0 0,5 6 0,-4-9 0,0 1 0,0 0 0,0-1 0,1 0 0,-1 0 0,1-1 0,-1 1 0,1-1 0,0 0 0,0 0 0,0 0 0,0-1 0,1 0 0,-1 0 0,0 0 0,0 0 0,1-1 0,-1 0 0,0 0 0,1-1 0,-1 1 0,10-3 0,-4 0 0,0 1 0,-1-2 0,1 1 0,-1-1 0,0-1 0,0 0 0,0 0 0,-1-1 0,18-14 0,-20 12 0,0 0 0,-1-1 0,0 1 0,0-2 0,-1 1 0,0-1 0,0 1 0,3-13 0,14-27 0,-18 42 0,-1 0 0,0 0 0,0 0 0,3-14 0,-10 52 0,2-1 0,1 1 0,1-1 0,2 1 0,1-1 0,1 1 0,2-1 0,1-1 0,20 54 0,-19-61 0,-1 1 0,-1 0 0,-1 0 0,-1 0 0,2 44 0,-7-56 0,1-1 0,-1 1 0,-1-1 0,0 1 0,0-1 0,-1 1 0,0-1 0,-1 0 0,0 0 0,-1-1 0,0 1 0,0-1 0,-1 0 0,0 0 0,-9 8 0,8-10 0,0-1 0,-1 0 0,0 0 0,0-1 0,0 1 0,-1-2 0,0 0 0,0 0 0,0 0 0,0-1 0,-19 4 0,-9-1 0,-64 4 0,46-11 0,52 1 0,1 0 0,0-1 0,-1 1 0,1-1 0,0 1 0,0-1 0,-1 0 0,1 0 0,0 0 0,0 0 0,0 0 0,0-1 0,0 1 0,0-1 0,1 1 0,-1-1 0,0 0 0,1 1 0,-1-1 0,-1-3 0,3 4 0,-1-1 0,1 1 0,0 0 0,-1-1 0,1 1 0,0 0 0,0-1 0,0 1 0,0 0 0,1-1 0,-1 1 0,0 0 0,1-1 0,-1 1 0,0 0 0,1-1 0,-1 1 0,1 0 0,0 0 0,-1 0 0,1-1 0,0 1 0,0 0 0,0 0 0,0 0 0,0 0 0,0 1 0,0-1 0,0 0 0,0 0 0,0 1 0,2-2 0,45-22 0,-44 22 0,46-16-1,94-22-1,62 1 54,-23 5-1466,-53 4-5412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37:45.70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99 54 24575,'-2'11'0,"0"1"0,-1-1 0,-6 17 0,-7 27 0,-10 47 0,-5 33 0,27-113 0,1 0 0,2 1 0,0-1 0,1 0 0,1 1 0,2-1 0,0 0 0,1 0 0,13 38 0,-16-57 0,0 0 0,1 0 0,-1 0 0,1-1 0,0 1 0,0-1 0,0 1 0,0-1 0,0 0 0,1 0 0,-1 0 0,1 0 0,-1 0 0,1 0 0,0-1 0,0 1 0,3 0 0,0 0 0,-1 0 0,1-1 0,0 0 0,1 0 0,-1 0 0,0-1 0,0 0 0,9-1 0,2-1 0,1-2 0,-1 0 0,0 0 0,0-2 0,19-9 0,5-6 0,70-49 0,-2 1 0,-99 64 0,-1-2 0,0 1 0,-1-1 0,1 0 0,-2 0 0,1-1 0,-1-1 0,0 1 0,0-1 0,-1 0 0,0 0 0,-1-1 0,0 0 0,-1 0 0,0 0 0,0 0 0,-1-1 0,0 1 0,-1-1 0,0 0 0,-1 0 0,0 0 0,-1 0 0,0 0 0,-1 0 0,0 0 0,0 1 0,-2-1 0,1 0 0,-1 1 0,-1-1 0,0 1 0,0 0 0,-8-13 0,4 13 0,0-1 0,-2 1 0,1 1 0,-1 0 0,0 0 0,-1 1 0,0 0 0,-19-10 0,-20-15 0,39 26 0,0 1 0,-1 0 0,0 0 0,0 1 0,-1 1 0,1 0 0,-1 1 0,0 0 0,0 1 0,0 0 0,0 1 0,0 1 0,0 0 0,0 1 0,0 0 0,0 1 0,0 0 0,0 1 0,-22 8 0,32-10 14,-1 1-1,0 0 0,1 0 0,0 0 1,-1 0-1,1 1 0,0-1 1,-4 5-1,6-6-70,0 0 0,0 1 0,0-1 0,0 0-1,0 0 1,0 0 0,0 1 0,1-1 0,-1 0 0,1 1 0,-1-1 0,1 1-1,-1-1 1,1 0 0,0 1 0,0-1 0,0 1 0,0-1 0,0 1 0,0-1 0,0 1-1,0-1 1,0 1 0,1-1 0,0 3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30T03:37:58.03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281 586,'3'2,"1"-1,-1 1,1 0,-1 0,0 0,0 1,0-1,0 1,0 0,0-1,2 5,9 7,11 5,0-1,2-1,-1-1,2-2,0-1,1-1,0-1,33 7,-9-6,1-3,0-2,98 0,181 15,-5-1,196-10,58 0,-427 0,-22 0,690-8,-423-5,-329 3,79-3,-144 1,-6-1,-15-3,-28-4,-158-17,-1 8,-1 10,-344 30,-28 5,0-27,222-2,137-17,164 12,3 1,-87-23,114 22,-1-1,1-1,1 0,-1-2,-35-25,-11-11,-62-48,122 89,0 1,-1 0,1 0,-1 1,0 0,-1 0,1 1,0 0,-1 1,0 0,0 1,-14-1,-40-8,63 10,0 0,1 0,-1 0,0 0,0 0,0 0,0-1,0 1,0 0,0-1,0 1,0-1,0 1,1-1,-1 1,0-1,0 1,1-1,-1 0,0 1,1-1,-1 0,0 0,1 0,-1 1,0-3,2 2,-1 0,1 0,-1 0,1 0,0 0,-1 0,1 0,0 0,0 1,-1-1,1 0,0 0,0 1,0-1,0 1,0-1,2 0,8-4,0 0,0 1,12-3,20 0,84-3,5-1,-115 9,1-2,0 0,-1-1,0-1,20-10,18-13,-35 17,1 1,1 1,0 0,0 2,1 0,25-4,64 1,220 7,-201 6,917 0,-987-5,-1-2,0-3,0-3,111-35,-144 39,0 1,0 1,53-3,84 10,-58 1,-2-5,108 4,-205-1,0 0,-1 0,1 1,-1 0,1 0,-1 0,0 1,0 0,0 0,0 0,0 1,-1 0,1 0,8 9,1 4,-1 1,0 0,12 22,5 7,5-6,-29-35,-1 1,0 0,0 0,0 0,-1 0,0 1,-1 0,7 15,-6-10,-1 1,0 0,-1 0,0 0,-2 1,1-1,-2 21,0-30,-1-1,0 1,1-1,-2 0,1 1,0-1,-1 0,0 0,0 0,0 0,-1-1,1 1,-1 0,0-1,0 0,0 0,0 0,-1 0,1 0,-1 0,0-1,1 0,-1 0,0 0,-1 0,1-1,0 1,-8 0,-26 5,-1-3,1-1,-1-1,-61-7,27 2,-1048-2,625 7,-477-2,944-2,-1-2,2 0,-48-14,13 3,43 9,0 0,-35-17,37 15,-1 0,1 1,-27-5,-3 3,12 4,1-2,-37-13,62 16,-1 0,1-1,0 0,1 0,-1-1,1 0,1 0,-1-1,1-1,0 1,-8-12,12 14,0-1,0 0,1-1,0 1,1 0,-1-1,1 0,0 1,1-1,-1 0,2 0,-1 0,1 0,1-14,-1 15,1 0,0 0,0 0,1 0,-1 1,1-1,1 0,-1 1,1 0,0-1,0 1,1 0,-1 0,1 1,0-1,1 1,5-6,44-24,110-53,-158 83,0 1,0-1,-1 0,9-8,-11 8,0 1,1 0,0 0,0 0,0 1,0-1,0 1,0 0,0 0,1 0,-1 1,7-2,62-4,0 3,91 6,-51 1,-1-2,279-5,-305-1,0-4,127-31,-164 28,0 2,1 3,0 1,52 2,1016 7,-1064-1,-1 2,0 3,0 2,92 29,195 94,-271-108,6 3,-64-20,-1 0,0 1,-1 0,1 1,-1 0,-1 1,11 14,-3-4,-1 0,-1 2,-1 0,17 41,-19-41,-9-17,1 1,-1-1,0 1,0 0,-1 0,0 0,0 0,0 0,0 0,-1 0,0 0,-1 0,1 0,-1 0,0 0,-1 0,1 0,-1 0,0-1,-1 1,0-1,-5 9,1-4,0-1,-1-1,0 1,0-1,-1-1,0 0,-1 0,0-1,0 0,0 0,-13 4,-20 5,0-3,-1-1,0-2,-71 6,22-4,-236 14,-3-26,109-2,-347 3,554 0,0-1,0-1,0 0,0-1,1-1,-1 0,1-1,0-1,0 0,-20-13,-16-5,-438-215,-330-145,785 370,-115-42,126 49,-1 1,0 1,0 1,-30-1,36 5,-1 1,-32 7,-18 1,-384-6,245-5,197 3,-83-5,84 3,0 0,0-1,0 0,1-1,-1 0,-17-9,26 12,0 0,1 0,-1-1,1 1,-1 0,0 0,1 0,-1-1,1 1,-1 0,1-1,-1 1,1-1,-1 1,1 0,-1-1,1 1,0-1,-1 1,1-1,0 0,-1 1,1-1,0 1,0-1,-1 1,1-1,0 0,0 1,0-1,0 0,0 1,0-1,0 1,0-1,0-1,2 1,-1 0,0 0,1 0,-1 0,0 0,1 0,0 0,-1 0,1 1,-1-1,1 0,3 0,9-2,0 0,21-1,9 4,0 1,0 2,66 14,126 47,-192-51,-25-8,-1 0,-1 1,1 1,-1 1,24 15,-36-21,0 1,-1 1,1-1,-1 1,0 0,0 0,-1 0,1 0,-1 0,0 1,0 0,0 0,-1 0,0 0,0 0,0 0,0 0,-1 1,0-1,0 1,0-1,-1 1,0-1,0 1,-1 6,0 3,-1-1,0 0,-1 0,-1 0,0 0,-1 0,0-1,-1 0,-1 0,-10 16,-9 7,-1 0,-31 32,52-63,0 0,-1 0,1 0,-1-1,0 0,0 0,-1 0,1-1,-1-1,1 1,-1-1,0 0,0-1,0 0,-10 0,-13 0,0-1,-48-7,62 5,0 0,1-2,-1 0,1-1,0 0,0-1,0-1,-23-15,34 19,-1-1,1 0,0 0,1-1,-1 1,1-1,0 0,0 0,0-1,1 1,0-1,0 0,0 0,1 0,-1 0,2 0,-1-1,1 1,0 0,0-1,0 1,1-1,0 1,1-1,1-9,0 6,0-1,1 1,1 0,-1 0,2 0,-1 1,1 0,1-1,0 2,0-1,1 1,0 0,0 0,1 1,0 0,0 0,13-8,-5 6,0 0,1 1,-1 0,1 1,1 1,-1 1,1 1,0 0,27-1,511-17,-322 15,-221 7,-1-1,0 0,0-1,0-1,0 0,0 0,-1-1,1-1,-1 0,13-8,-5 4,1 0,0 1,1 1,-1 1,1 1,0 1,34-2,156 5,-108 4,140-16,1 1,1519 13,-1736-1,-1 2,0 0,0 2,46 13,-59-13,0 0,0 1,-1 1,0 0,0 1,0 0,-1 0,0 2,-1-1,20 21,-14-10,0 1,-1 0,16 31,-28-44,1 1,-1-1,0 1,0 0,-1-1,0 1,-1 0,0 1,0-1,-1 0,1 0,-2 0,1 0,-3 11,-6 3,-1-7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2:40.51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262 300 24575,'-1'-11'0,"-1"-1"0,0 1 0,0-1 0,-1 1 0,-1 0 0,-5-12 0,4 9 0,0-1 0,-6-28 0,10 36 0,0 0 0,1 1 0,0-1 0,0 0 0,1 0 0,0 0 0,0 0 0,0 0 0,1 0 0,0 1 0,3-8 0,-3 11 0,-1 0 0,1 0 0,0 0 0,0 0 0,0 1 0,0-1 0,1 0 0,-1 1 0,1 0 0,-1-1 0,1 1 0,0 0 0,0 0 0,0 1 0,0-1 0,0 1 0,0-1 0,1 1 0,-1 0 0,0 0 0,1 0 0,-1 1 0,1-1 0,4 1 0,-2 0 0,1 1 0,0 0 0,0 0 0,-1 1 0,1 0 0,-1 0 0,1 0 0,-1 1 0,0 0 0,9 6 0,-1 0 0,1 1 0,-2 0 0,14 13 0,-20-15 0,0 0 0,0 0 0,-1 1 0,0 0 0,0 0 0,-1 0 0,0 0 0,-1 1 0,0 0 0,-1 0 0,0 0 0,0 1 0,1 11 0,-1 4 0,-1 1 0,-2 0 0,0 0 0,-5 27 0,4-43 0,-2 0 0,0 0 0,0 0 0,-1 0 0,0 0 0,-1-1 0,-1 1 0,1-1 0,-1-1 0,-10 12 0,2-3 0,-1-1 0,-1 0 0,0-2 0,-21 17 0,4-8 0,-160 130 0,140-97 0,20-20 0,27-30 0,0 1 0,1-1 0,-1 1 0,2 0 0,-1 0 0,1 0 0,1 1 0,-1-1 0,1 1 0,-2 14 0,4-20 0,0 0 0,0 0 0,1 0 0,0 0 0,0 0 0,-1 0 0,2 1 0,-1-1 0,0 0 0,1 0 0,-1 0 0,1 0 0,0 0 0,0 0 0,0 0 0,1 0 0,-1 0 0,1-1 0,-1 1 0,1 0 0,0-1 0,0 1 0,0-1 0,0 0 0,1 0 0,-1 0 0,0 0 0,1 0 0,0 0 0,-1-1 0,1 1 0,0-1 0,5 2 0,11 1 0,1 0 0,1-2 0,-1 0 0,0-1 0,0-1 0,29-4 0,-23 2 0,201-23 0,-198 20 0,35-12 0,-39 9 0,0 2 0,32-4 0,-21 6-170,0 2-1,0 2 0,0 1 1,0 2-1,0 1 0,0 2 1,61 18-1,-66-12-6655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2:43.29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 1 24575,'-1'0'0,"1"0"0,0 0 0,0 1 0,-1-1 0,1 0 0,0 0 0,0 1 0,-1-1 0,1 0 0,0 0 0,0 1 0,0-1 0,0 0 0,0 1 0,-1-1 0,1 0 0,0 1 0,0-1 0,0 0 0,0 1 0,0-1 0,0 0 0,0 1 0,0-1 0,0 0 0,0 1 0,0-1 0,0 0 0,0 1 0,0-1 0,1 0 0,-1 0 0,0 1 0,0-1 0,0 0 0,0 1 0,0-1 0,1 0 0,-1 0 0,0 1 0,0-1 0,1 0 0,-1 0 0,0 1 0,0-1 0,1 0 0,-1 0 0,0 0 0,1 0 0,-1 1 0,0-1 0,0 0 0,1 0 0,-1 0 0,0 0 0,1 0 0,23 5 0,-22-5 0,115 8 0,128-8 0,-106-2 0,1513 1-1365,-1603 1-5461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2:46.24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535 101 24575,'0'1'0,"-1"-1"0,1 1 0,-1-1 0,1 1 0,-1-1 0,0 1 0,1-1 0,-1 1 0,0-1 0,0 0 0,1 1 0,-1-1 0,0 0 0,0 0 0,1 0 0,-1 0 0,0 1 0,0-1 0,1 0 0,-1 0 0,0 0 0,0-1 0,0 1 0,1 0 0,-1 0 0,0 0 0,0 0 0,1-1 0,-1 1 0,0 0 0,0-1 0,1 1 0,-1-1 0,0 1 0,1-1 0,-1 1 0,1-1 0,-1 1 0,0-1 0,1 1 0,0-1 0,-2-1 0,-22-40 0,8 14 0,12 25 0,1 0 0,-1 0 0,0 1 0,0-1 0,0 1 0,0 0 0,0 0 0,0 1 0,-1-1 0,1 1 0,-1 0 0,1 0 0,-1 0 0,1 1 0,-1 0 0,1 0 0,-1 0 0,1 0 0,-1 1 0,0-1 0,-6 3 0,4-1 0,0 0 0,0 1 0,1-1 0,-1 1 0,1 0 0,0 1 0,0 0 0,0 0 0,0 0 0,1 1 0,-1-1 0,1 1 0,-6 8 0,-17 30 0,-33 66 0,22-37 0,32-58 0,1 0 0,1 0 0,0 0 0,0 1 0,2-1 0,0 1 0,0 0 0,1 16 0,1-21 0,0 0 0,1-1 0,1 1 0,0 0 0,0-1 0,1 1 0,0-1 0,1 1 0,0-1 0,0 0 0,1 0 0,0 0 0,8 13 0,-10-20 0,-1 0 0,1 0 0,0 0 0,0 0 0,0-1 0,0 1 0,0 0 0,0-1 0,0 1 0,1-1 0,-1 0 0,0 0 0,1 0 0,-1 0 0,1 0 0,-1 0 0,1-1 0,-1 1 0,1-1 0,5 0 0,-3 0 0,-1-1 0,1 0 0,0 0 0,-1 0 0,1-1 0,-1 0 0,1 0 0,-1 0 0,0 0 0,8-6 0,-1 0 0,-1 0 0,0-1 0,-1-1 0,1 0 0,-2 0 0,0 0 0,12-21 0,-14 19 0,0-1 0,-1 0 0,0 0 0,-1-1 0,-1 1 0,0-1 0,1-16 0,-2-10 0,-3-46 0,1-31 0,1 110 0,0-1 0,1 1 0,0 0 0,5-13 0,-6 19 0,-1-1 0,1 1 0,0 0 0,0-1 0,-1 1 0,1 0 0,0 0 0,0 0 0,0-1 0,0 1 0,0 0 0,1 0 0,1-1 0,-2 2 0,0 0 0,-1 0 0,1 0 0,0 0 0,-1 0 0,1 0 0,0 0 0,0 0 0,-1 0 0,1 0 0,0 0 0,-1 1 0,1-1 0,0 0 0,-1 0 0,1 1 0,0-1 0,-1 1 0,1-1 0,-1 0 0,1 1 0,0-1 0,-1 1 0,1-1 0,-1 1 0,0 0 0,1-1 0,-1 1 0,1-1 0,-1 2 0,9 13 0,-2 0 0,0 1 0,-1 0 0,-1 0 0,0 1 0,-1-1 0,4 34 0,-3-20 0,-5-27 0,43 187 0,-24-105 0,-15-59 0,16 49 0,-3-31 0,-2 2 0,-1-1 0,10 71 0,-2-4 0,-14-77 0,-1 0 0,3 46 0,-9-70 0,-1 1 0,0-1 0,-1 0 0,-1 0 0,0 1 0,0-1 0,-1-1 0,0 1 0,-1 0 0,0-1 0,-9 15 0,8-16 0,-1 0 0,0 0 0,0-1 0,-1 0 0,0 0 0,-1-1 0,1 0 0,-1 0 0,-1 0 0,1-1 0,-1-1 0,-1 1 0,-11 4 0,6-5 0,-1 0 0,1-1 0,-1-1 0,0 0 0,0-1 0,-1-1 0,-28-1 0,16 0 0,0-2 0,1-1 0,0-1 0,0-1 0,0-2 0,0 0 0,1-2 0,1-2 0,-50-25 0,52 22-1365,3 3-5461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3:07.35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 24575,'0'3'0,"9"4"0,11 7 0,67 25 0,-63-30 0,-1 1 0,-1 1 0,0 1 0,0 1 0,19 16 0,-32-23 0,1 1 0,1-2 0,-1 1 0,1-1 0,-1-1 0,1 0 0,0-1 0,1 0 0,-1 0 0,16 0 0,-11 0 0,1 0 0,-1 1 0,0 1 0,20 8 0,-3 2 0,38 20 0,-65-31 0,0-1 0,-1 1 0,1 0 0,-1 0 0,0 1 0,0 0 0,-1 0 0,0 0 0,5 6 0,-8-8 0,0 0 0,1 0 0,-1 0 0,0 0 0,0 0 0,-1 0 0,1 1 0,-1-1 0,1 0 0,-1 0 0,0 1 0,-1-1 0,1 0 0,0 0 0,-1 1 0,0-1 0,1 0 0,-1 0 0,-1 0 0,1 0 0,0 0 0,-1 0 0,-3 5 0,-4 5 0,0 0 0,-1-1 0,-19 18 0,20-21 0,-55 49 0,40-38 0,-38 42 0,-129 161 0,61-86-78,85-92-1209,24-24-5539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2:51.33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379 333 24575,'0'5'0,"-1"1"0,0-1 0,0 1 0,-1-1 0,1 0 0,-1 1 0,0-1 0,0 0 0,-1 0 0,0 0 0,0 0 0,0-1 0,0 1 0,-1-1 0,1 0 0,-1 0 0,0 0 0,-1 0 0,1-1 0,0 0 0,-1 0 0,0 0 0,-6 3 0,-1 0 0,0-1 0,0 0 0,-1 0 0,0-1 0,0-1 0,0 0 0,-1-1 0,-20 1 0,23-3 0,0 0 0,0 0 0,-1-1 0,1 0 0,0-1 0,0-1 0,-12-4 0,19 6 0,0-1 0,0 0 0,0 0 0,1-1 0,-1 1 0,1-1 0,-1 0 0,1 0 0,0 0 0,0 0 0,0 0 0,1-1 0,-1 1 0,1-1 0,0 0 0,0 0 0,0 1 0,0-1 0,1-1 0,0 1 0,-2-6 0,2 1 0,0 1 0,0 0 0,0-1 0,1 1 0,1-1 0,-1 1 0,2-1 0,-1 1 0,1-1 0,0 1 0,0 0 0,1 0 0,1 0 0,-1 0 0,1 1 0,0-1 0,1 1 0,0 0 0,9-11 0,10-7 0,0 1 0,2 2 0,45-32 0,-38 29 0,-22 17 0,1-1 0,0 2 0,0 0 0,1 0 0,0 1 0,0 0 0,0 2 0,27-7 0,-35 10 0,0 0 0,0 1 0,1-1 0,-1 1 0,0 1 0,1-1 0,-1 1 0,0 0 0,0 0 0,0 0 0,0 1 0,0 0 0,0 0 0,0 0 0,-1 0 0,1 1 0,-1 0 0,1 0 0,-1 0 0,0 1 0,0-1 0,0 1 0,-1 0 0,0 0 0,1 0 0,4 9 0,-4-5 0,0 0 0,0 1 0,0 0 0,-1 0 0,-1 0 0,1 0 0,-2 0 0,1 0 0,0 12 0,-2 14 0,-3 41 0,-1-16 0,4-51 0,-1 0 0,-1-1 0,1 1 0,-2 0 0,1-1 0,-1 0 0,0 1 0,-1-1 0,-7 11 0,-6 7 0,-26 33 0,37-52 0,-69 75 0,50-58 0,-40 52 0,40-41 0,2-5 0,2-1 0,1 2 0,2 1 0,1 1 0,-13 35 0,28-64 0,1 0 0,0 1 0,0-1 0,0 1 0,0-1 0,1 1 0,0-1 0,0 6 0,0-9 0,1 1 0,-1-1 0,1 0 0,-1 1 0,0-1 0,1 0 0,0 0 0,-1 0 0,1 0 0,0 1 0,0-1 0,-1 0 0,1 0 0,0 0 0,0-1 0,0 1 0,0 0 0,0 0 0,1 0 0,-1-1 0,0 1 0,0-1 0,0 1 0,1-1 0,-1 1 0,0-1 0,0 0 0,1 1 0,-1-1 0,0 0 0,3 0 0,41 1 0,71-7 0,-29 0 0,-52 4 0,508-3 0,-534 5 0,1 1 0,-1 0 0,0 0 0,1 1 0,-1 0 0,0 0 0,-1 1 0,1 1 0,0-1 0,-1 2 0,0-1 0,0 1 0,0 0 0,0 0 0,-1 1 0,0 0 0,8 9 0,-9-9 0,0 1 0,1-1 0,0 0 0,0 0 0,1-1 0,0 0 0,13 6 0,-17-9 0,1-1 0,0 0 0,0 0 0,0 0 0,0 0 0,0-1 0,0 0 0,0 0 0,0 0 0,0-1 0,0 1 0,0-1 0,0 0 0,0-1 0,8-2 0,17-12-1365,-2-1-5461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09:38.75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357 90 24575,'0'-3'0,"0"-1"0,0 1 0,0 0 0,-1-1 0,1 1 0,-1-1 0,0 1 0,0 0 0,0-1 0,0 1 0,0 0 0,-1 0 0,1 0 0,-1 0 0,0 0 0,0 0 0,0 0 0,-1 1 0,1-1 0,-1 1 0,1-1 0,-1 1 0,0 0 0,0 0 0,-3-2 0,-1 2 0,1 0 0,-1 0 0,0 0 0,1 1 0,-1 0 0,0 0 0,0 0 0,0 1 0,0 0 0,0 1 0,-12 1 0,11-1 0,0 0 0,-1 1 0,1 0 0,0 0 0,0 1 0,0 0 0,0 0 0,1 1 0,-1 0 0,1 0 0,0 1 0,0-1 0,0 2 0,1-1 0,0 1 0,0 0 0,0 0 0,1 1 0,0 0 0,0-1 0,-5 12 0,1-3 0,1 1 0,0 0 0,1 0 0,1 1 0,0 0 0,1 0 0,1 1 0,1-1 0,-2 34 0,5-22 0,-1-8 0,1 0 0,0 0 0,2 0 0,6 26 0,-7-41 0,1 0 0,0 0 0,0-1 0,1 1 0,-1-1 0,1 1 0,1-1 0,-1 0 0,1 0 0,-1-1 0,1 1 0,1-1 0,-1 0 0,1 0 0,-1 0 0,1 0 0,0-1 0,1 0 0,7 3 0,-4-1 0,1-1 0,0-1 0,0 0 0,1 0 0,-1-1 0,0 0 0,1-1 0,0 0 0,-1-1 0,14-1 0,-19 1 0,-1-1 0,0 0 0,1 0 0,-1 0 0,0 0 0,0-1 0,0 0 0,0 0 0,0 0 0,0 0 0,0 0 0,-1-1 0,1 0 0,-1 0 0,0 0 0,1 0 0,-1 0 0,-1 0 0,1-1 0,0 0 0,-1 1 0,0-1 0,0 0 0,0 0 0,0 0 0,1-7 0,-1 3 0,0-1 0,0 1 0,-1-1 0,0 0 0,0 1 0,-1-1 0,0 0 0,-1 0 0,0 1 0,-4-17 0,4 20 0,-1 1 0,0 0 0,1 0 0,-1 0 0,-1 0 0,1 0 0,-1 0 0,1 1 0,-1-1 0,0 1 0,0 0 0,-1 0 0,1 0 0,-1 0 0,1 1 0,-1-1 0,0 1 0,0 0 0,0 0 0,0 0 0,0 1 0,-8-3 0,-2 1 0,0 1 0,0 0 0,-1 1 0,1 0 0,0 1 0,-1 1 0,1 0 0,-23 5 0,24 0-1365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2:52.56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 24575,'13'1'0,"-1"0"0,0 1 0,1 1 0,-1 0 0,21 9 0,15 3 0,1-4 0,0-2 0,75 3 0,101-8 0,-158-4 0,1165-3-1365,-1178 3-5461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2:53.81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98 1 24575,'1'0'0,"1"0"0,0 0 0,-1 1 0,1-1 0,-1 0 0,1 1 0,0-1 0,-1 1 0,1 0 0,-1 0 0,0-1 0,1 1 0,-1 0 0,0 0 0,1 0 0,-1 0 0,0 1 0,0-1 0,0 0 0,0 0 0,0 1 0,0-1 0,0 1 0,-1-1 0,1 0 0,0 1 0,-1 0 0,1-1 0,-1 1 0,0-1 0,1 1 0,-1-1 0,0 1 0,0 0 0,0 1 0,0 11 0,0-1 0,0 0 0,-5 20 0,3-16 0,-4 40 0,1 8 0,-4 0 0,-2-1 0,-21 66 0,28-118 0,-8 22 0,0 0 0,3 1 0,0 0 0,3 0 0,-5 65 0,11-86-118,1 24 367,-1-36-332,0 0 0,0 0 0,1-1 0,-1 1 0,1 0-1,-1-1 1,1 1 0,0 0 0,-1-1 0,1 1 0,0-1 0,0 1 0,0-1-1,0 1 1,1-1 0,-1 0 0,2 2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2:55.67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29 101 24575,'-1'76'0,"-12"90"0,13-166 0,-13 118 0,12-100 0,1 0 0,0 0 0,2 1 0,5 25 0,-6-38 0,1 0 0,-1 0 0,2-1 0,-1 1 0,0-1 0,1 1 0,0-1 0,1 0 0,-1 0 0,1-1 0,0 1 0,0-1 0,0 1 0,0-1 0,1-1 0,0 1 0,0-1 0,0 0 0,0 0 0,0 0 0,1 0 0,-1-1 0,1 0 0,0 0 0,6 0 0,13 2 0,0-1 0,0-1 0,1-1 0,42-4 0,-12 0 0,-41 3 0,1-1 0,-1 0 0,0-1 0,0-1 0,0 0 0,16-6 0,-23 5 0,-1 1 0,0-1 0,1 0 0,-1 0 0,-1-1 0,1 0 0,-1 0 0,0 0 0,0-1 0,0 0 0,-1 0 0,0-1 0,5-7 0,17-29 0,-5 10 0,28-57 0,-44 77 0,-1-1 0,0 1 0,-1-1 0,0-1 0,-2 1 0,1 0 0,-1-29 0,-1 5 0,0 13 0,-1 0 0,-1 0 0,-8-43 0,7 62 0,1 1 0,-1 0 0,0 0 0,0 0 0,0 0 0,-1 0 0,0 1 0,0-1 0,0 1 0,0 0 0,-1 0 0,0 0 0,0 0 0,0 0 0,0 1 0,0 0 0,-1 0 0,1 0 0,-1 0 0,0 1 0,0 0 0,0 0 0,0 0 0,-9-1 0,-8-1 0,0 1 0,-1 1 0,1 2 0,-39 2 0,12 0 0,-18-3-56,40 0-205,0 0-1,0 2 0,0 1 0,-37 8 0,31 0-6564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3:22.72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897 0 24575,'-31'3'0,"1"0"0,-1 2 0,1 1 0,-35 13 0,-17 2 0,57-15 0,-1 0 0,1 2 0,0 1 0,0 1 0,1 1 0,1 1 0,0 1 0,0 2 0,1 0 0,1 1 0,1 1 0,0 0 0,1 2 0,-28 36 0,18-15 0,1 1 0,2 2 0,2 1 0,-19 46 0,13-12 0,15-43 0,1 1 0,1 1 0,3 0 0,1 1 0,-7 60 0,13 325 0,6-212 0,-3-168 0,2 0 0,2 0 0,2-1 0,2 0 0,18 55 0,-18-67 0,7 48 0,-12-54 0,1-1 0,1 0 0,2 0 0,9 22 0,-2-7 0,-2 0 0,-1 0 0,8 55 0,-9-44 0,20 66 0,-21-88 0,-2 0 0,-1 1 0,-1 0 0,2 31 0,-5 112 0,-3-120 0,2-39 0,0 0 0,1 0 0,0 0 0,1 0 0,0 0 0,1-1 0,0 1 0,1-1 0,0 0 0,1 0 0,0 0 0,0-1 0,1 0 0,1-1 0,0 1 0,0-1 0,1-1 0,0 0 0,0 0 0,1 0 0,0-1 0,0-1 0,23 11 0,35 12 0,-24-9 0,92 28 0,-49-26 0,316 67 0,-363-82 0,-1 2 0,-1 2 0,0 1 0,42 20 0,-62-25 0,1-1 0,-1 0 0,1-2 0,0 0 0,1-1 0,19 0 0,120-4 0,-61-3 0,407 4 0,-478-1 0,0-2 0,0-1 0,36-11 0,39-5 0,-89 19 0,-1-1 0,0 0 0,1-1 0,-1-1 0,0 0 0,0 0 0,-1-1 0,0-1 0,1 0 0,-2 0 0,1-1 0,-1-1 0,18-15 0,-10 6 0,-1 0 0,0-1 0,17-25 0,-28 34 0,-1-1 0,0 0 0,0 0 0,-1 0 0,0-1 0,0 1 0,-1-1 0,-1 0 0,2-18 0,74-496 0,-60 418 0,-5-1 0,-1-202 0,-12 2 0,-3-166 0,1 412 0,-3 0 0,-3 1 0,-24-93 0,21 115 0,-2 1 0,-2 0 0,-1 1 0,-2 1 0,-2 0 0,-36-49 0,37 59 0,-2 1 0,-1 1 0,-36-30 0,44 42 0,0 1 0,-1 1 0,-1 1 0,1 0 0,-1 0 0,-1 2 0,-31-10 0,-72-26 0,90 31 0,0 1 0,-1 1 0,0 1 0,-35-4 0,10 5 0,1-2 0,0-2 0,-56-21 0,66 20 0,-57-10 0,62 15 0,0-1 0,-43-17 0,58 16 0,-1 2 0,-1 0 0,1 2 0,-1 1 0,0 1 0,-1 1 0,-43 1 0,51 1 20,0 0 0,1-2 0,0 0 0,-32-10 0,-20-4-1485,45 13-5361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4:09.28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 24575,'88'160'0,"-39"-93"0,-32-46 0,19 33 0,-33-48 0,0-1 0,0 1 0,1-1 0,0 0 0,1 0 0,-1 0 0,1 0 0,-1-1 0,1 0 0,1 0 0,-1 0 0,1 0 0,-1-1 0,1 0 0,9 3 0,-9-4 0,1-1 0,0 0 0,-1 0 0,1-1 0,0 0 0,0 0 0,0 0 0,-1-1 0,1 0 0,0 0 0,-1-1 0,1 0 0,-1 0 0,12-6 0,5-4 0,-1-2 0,-1 0 0,0-1 0,-1-2 0,21-20 0,4-3 0,137-110-1365,-161 130-5461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5:21.70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0 24575,'-1'303'0,"3"318"0,9-382 0,2 35 0,-6-142 0,42 225 0,73 323 0,-115-646 0,2-1 0,15 38 0,9 33 0,-30-91-195,0 0 0,-1-1 0,-1 1 0,0 0 0,-1 0 0,-1 20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5:27.2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1 533 24575,'14'1'0,"0"0"0,-1 1 0,27 7 0,3 1 0,85 10 0,139 3 0,133-16 0,-313-7 0,1934 0 0,-846-2 0,962 2 0,-1989-7 0,180-31 0,-16 1 0,120 22 0,-323 14 0,-46-3 0,0-2 0,0-4 0,68-18 0,32-5 0,59-16 0,-95 13 0,1 6 0,211-23 0,-220 44 0,65-3 0,227-47 0,-167 0 0,40-8 0,-203 51 0,127-6 0,220 22 0,-88 2 0,-212-9 0,-84 3 0,0 1 0,1 3 0,87 10 0,26 27 0,-28-6 0,87 23 0,-12-4 0,102 37 0,-164-42 0,-98-32 0,199 67 0,-210-66 0,0 2 0,-1 1 0,-1 1 0,58 45 0,25 28 0,106 94 0,-5 47 0,-149-157 0,-4 3 0,74 118 0,-52-71 0,-57-81 0,-2 0 0,-1 2 0,-3 1 0,30 91 0,36 207 0,-53-192 0,18 93 0,-44-189 0,-2 1 0,-2 79 0,-8 358 0,3-392 0,-1-92 0,0-1 0,-1 1 0,0-1 0,0 0 0,-1 1 0,-1-1 0,0-1 0,0 1 0,-1 0 0,0-1 0,-8 10 0,3-3 0,-2-1 0,0-1 0,-1 0 0,0 0 0,-23 16 0,5-9 0,-46 25 0,46-30 0,1 2 0,-30 24 0,43-29 0,-1-1 0,0-1 0,0-1 0,-1-1 0,-36 13 0,-108 23 0,105-31 0,-75 20 0,-334 77 0,308-72 0,109-24 0,1-3 0,-1-1 0,-72 4 0,-337-14 0,204-4 0,-50 19 0,215-10 0,76-4 0,1 0 0,-1 0 0,1 1 0,0 1 0,0 1 0,-19 8 0,-70 45 0,79-43 0,0-1 0,-1-1 0,-1-1 0,-46 16 0,45-22 0,0-2 0,0 0 0,-1-2 0,-40-1 0,-108-16 0,109 8 0,-71-5 0,-1 1 0,-147-32 0,70-18 0,30 7 0,-238-38 0,383 87 0,-78 1 0,88 5 0,-1-2 0,1-1 0,-1-1 0,-44-10 0,-1-11 0,41 12 0,-1 1 0,-1 1 0,0 3 0,0 1 0,-48-2 0,-3 8 0,-293 3 0,161 18 0,200-19 0,-6 2 0,-48 15 0,55-12 0,-1-2 0,1-1 0,-1 0 0,-28 1 0,-741-4 0,362-3 0,358 5 0,-105 18 0,103-9 0,-82 1 0,-624-46 0,-101 14 0,572 22 0,243-4 0,0 3 0,0 3 0,1 3 0,-123 31 0,-258 82 0,333-86 0,60-17 0,1-3 0,-2-1 0,0-3 0,-55 5 0,-241-14 0,206-5 0,-151 17 0,172-5 0,-186-9 0,270-4 0,0-1 0,0-2 0,-57-18 0,28 7 0,0 2 0,-59-17 0,-231-66 0,102 33 0,226 56 0,-1-1 0,2-2 0,-39-24 0,8 5 0,33 18 0,1-2 0,-33-28 0,6 4 0,8 5 0,-13-9 0,47 38 0,0 0 0,1-1 0,-1 0 0,1 0 0,1 0 0,-1-1 0,1 0 0,0 0 0,1 0 0,0-1 0,-5-11 0,-1-10 0,1 0 0,-8-38 0,-3-8 0,10 48-1365,-1 6-5461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4:43.97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0 222 24575,'22'-13'0,"0"-1"0,-2-1 0,36-33 0,-32 27 0,46-33 0,-48 39 0,28-18 0,-48 32 0,0 0 0,1 0 0,-1 0 0,0 0 0,1 0 0,-1 0 0,1 1 0,-1-1 0,1 1 0,0-1 0,-1 1 0,1 0 0,-1 0 0,1 1 0,0-1 0,-1 0 0,5 2 0,-6-1 0,1 0 0,-1 0 0,1 0 0,-1 0 0,0 0 0,0 0 0,0 1 0,0-1 0,0 0 0,0 1 0,0-1 0,0 0 0,0 1 0,-1-1 0,1 1 0,0 0 0,-1-1 0,1 1 0,-1 3 0,4 35 0,-4-30 0,4 166 0,3 56 0,2 155-1365,-9-350-5461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4:45.60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165 144 24575,'1'-26'0,"-1"16"0,1 0 0,-1-1 0,-1 1 0,0 0 0,-2-11 0,2 18 0,0 1 0,1 0 0,-1-1 0,0 1 0,-1 0 0,1 0 0,0 0 0,-1 0 0,1 0 0,-1 0 0,1 0 0,-1 0 0,0 1 0,0-1 0,0 0 0,0 1 0,0 0 0,0-1 0,0 1 0,0 0 0,-1 0 0,1 0 0,0 1 0,-1-1 0,-4 0 0,4 0 0,-1 0 0,1 1 0,-1 0 0,0 0 0,1 0 0,-1 0 0,1 0 0,-1 1 0,0 0 0,1 0 0,-1 0 0,1 0 0,0 0 0,-1 1 0,1-1 0,0 1 0,0 0 0,0 0 0,0 0 0,0 0 0,0 1 0,1-1 0,-4 4 0,3-1 0,-1 0 0,1 0 0,0 1 0,0-1 0,0 1 0,1 0 0,0 0 0,0 0 0,0 0 0,1 0 0,0 0 0,-1 13 0,2-11 0,0 0 0,1 0 0,0 0 0,0 0 0,1 0 0,-1-1 0,2 1 0,-1 0 0,1-1 0,0 0 0,1 1 0,0-2 0,0 1 0,0 0 0,7 7 0,6 4 0,0-1 0,2 0 0,31 21 0,11 10 0,-45-31 0,0 1 0,-1 1 0,-1 0 0,-1 0 0,10 23 0,-18-33 0,-1 0 0,0 1 0,0-1 0,-1 1 0,0 0 0,-1 0 0,-1 0 0,1 0 0,-1 0 0,-1 1 0,-1 15 0,1-19 0,-1-1 0,0 1 0,-1-1 0,1 1 0,-1-1 0,0 0 0,-1 0 0,1 0 0,-1 0 0,-1 0 0,1-1 0,-1 1 0,0-1 0,0 0 0,0 0 0,-1 0 0,0-1 0,-9 8 0,6-7 0,0 0 0,-1-1 0,1 0 0,-1 0 0,0-1 0,0 0 0,0-1 0,-1 0 0,1 0 0,0-1 0,-1 0 0,-16-1 0,20 0 0,1-1 0,0 1 0,0-2 0,0 1 0,0 0 0,0-1 0,0 0 0,1 0 0,-1-1 0,1 1 0,-1-1 0,1 0 0,0 0 0,0-1 0,0 1 0,0-1 0,1 0 0,-1 1 0,1-2 0,0 1 0,0 0 0,1-1 0,-1 1 0,-2-8 0,1-4 0,0 1 0,1-1 0,0 0 0,2 0 0,0 0 0,1 0 0,0-1 0,3-15 0,-1-11 0,-1 12-273,1 1 0,1 0 0,2 0 0,15-52 0,-5 43-6553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4:46.49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24575,'0'1'0,"1"0"0,0 0 0,0 0 0,0 0 0,0 0 0,0 0 0,0-1 0,0 1 0,0 0 0,0 0 0,0-1 0,0 1 0,0-1 0,0 1 0,0-1 0,1 1 0,-1-1 0,0 0 0,0 0 0,1 1 0,-1-1 0,0 0 0,2 0 0,3 1 0,168 30 0,1-7 0,290 1 0,268-27-1365,-715 2-5461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09:41.16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311 266 24575,'2'-1'0,"0"1"0,-1-1 0,1 1 0,-1-1 0,1 0 0,-1 0 0,0 0 0,1 1 0,-1-1 0,0 0 0,1-1 0,-1 1 0,0 0 0,0 0 0,2-3 0,15-21 0,-18 24 0,6-10 0,-1 0 0,0 0 0,-1 0 0,-1 0 0,0-1 0,0 0 0,-1 1 0,-1-1 0,0 0 0,0 0 0,-1 0 0,-3-20 0,3 29 0,-1 1 0,0-1 0,0 1 0,0-1 0,0 1 0,0-1 0,-1 1 0,1-1 0,-1 1 0,0 0 0,1 0 0,-1 0 0,0 0 0,0 0 0,-1 0 0,1 1 0,0-1 0,0 1 0,-1-1 0,1 1 0,-1 0 0,1 0 0,-1 0 0,0 0 0,1 0 0,-1 1 0,0-1 0,1 1 0,-6 0 0,-4-1 0,0 0 0,-1 1 0,1 0 0,0 1 0,-20 4 0,21-2 0,-1 0 0,0 0 0,1 1 0,0 1 0,-1-1 0,2 2 0,-1 0 0,1 0 0,0 1 0,0 0 0,1 1 0,-1 0 0,2 0 0,-1 1 0,1 0 0,1 1 0,0-1 0,0 1 0,1 1 0,0-1 0,1 1 0,0 0 0,1 1 0,0-1 0,0 1 0,2 0 0,-1 0 0,1 0 0,1 0 0,0 17 0,2-25 0,-1 0 0,1 0 0,0 0 0,0 0 0,0 0 0,0 0 0,1 0 0,-1-1 0,1 1 0,0-1 0,0 1 0,1-1 0,3 5 0,-1-2 0,1-1 0,0 1 0,1-1 0,-1 0 0,1 0 0,8 3 0,11 5 0,-1-2 0,51 14 0,-71-24 0,221 59 0,-214-56 0,-1 0 0,0 0 0,-1 1 0,1 1 0,-1 0 0,13 10 0,-20-14 0,0 0 0,0 0 0,0 1 0,0 0 0,0-1 0,-1 1 0,1 0 0,-1 0 0,0 1 0,0-1 0,0 0 0,0 1 0,0-1 0,-1 1 0,0 0 0,1-1 0,-1 1 0,-1 0 0,1 0 0,-1 0 0,1 0 0,-1 5 0,-1-6 0,0-1 0,0 1 0,0-1 0,0 1 0,0-1 0,-1 0 0,1 1 0,-1-1 0,1 0 0,-1 0 0,0 0 0,0 0 0,0-1 0,0 1 0,0 0 0,0-1 0,-1 1 0,1-1 0,0 0 0,-1 0 0,1 0 0,-1 0 0,1 0 0,-1 0 0,0-1 0,-3 1 0,-10 2 0,0-2 0,1 0 0,-20-1 0,28 0 0,-14 0 0,3 1 0,0-1 0,0-1 0,0-1 0,-33-8 0,47 9 0,-1-1 0,0 0 0,1 0 0,0 0 0,-1 0 0,1-1 0,0 0 0,0 0 0,1 0 0,-1 0 0,0 0 0,1-1 0,0 0 0,0 1 0,0-1 0,0-1 0,1 1 0,0 0 0,0 0 0,0-1 0,0 1 0,-2-10 0,1-4 0,0 0 0,1-1 0,1 1 0,1-1 0,0 1 0,1 0 0,2-1 0,-1 1 0,2 0 0,1 0 0,0 1 0,1-1 0,1 1 0,0 0 0,17-25 0,-23 38-72,1 1 1,0 0-1,0 0 0,0 1 0,1-1 0,-1 0 0,1 1 0,0-1 1,-1 1-1,1 0 0,0 0 0,0 0 0,0 0 0,1 1 0,-1-1 1,0 1-1,1 0 0,4-2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4:48.0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484 1 24575,'-2'1'0,"0"1"0,0-1 0,0 0 0,0 0 0,0 0 0,-1 0 0,1 0 0,0-1 0,-1 1 0,1-1 0,0 1 0,-1-1 0,1 0 0,-1 0 0,-3 0 0,-46-5 0,24 2 0,-212 0 0,236 3 0,1 0 0,-1 0 0,0 0 0,0 1 0,1-1 0,-1 1 0,0 0 0,1 0 0,-1 0 0,1 0 0,0 1 0,-1 0 0,1-1 0,0 1 0,0 0 0,0 1 0,0-1 0,0 1 0,0-1 0,1 1 0,-1 0 0,1 0 0,0 0 0,0 0 0,0 0 0,0 0 0,1 0 0,-1 1 0,1-1 0,0 1 0,0-1 0,0 1 0,0 0 0,1-1 0,-1 7 0,-3 24 0,2-1 0,2 1 0,1-1 0,1 1 0,9 45 0,-10-73 0,1-1 0,-1 1 0,1-1 0,0 0 0,0 1 0,0-1 0,1 0 0,0 0 0,0 0 0,7 7 0,-9-10 0,1-1 0,-1 0 0,1 0 0,0 0 0,-1 0 0,1 0 0,0 0 0,0 0 0,-1-1 0,1 1 0,0-1 0,0 1 0,0-1 0,0 0 0,0 0 0,0 0 0,0 0 0,0 0 0,0 0 0,-1 0 0,1-1 0,0 1 0,0-1 0,0 1 0,0-1 0,0 0 0,-1 1 0,1-1 0,0 0 0,-1 0 0,1-1 0,0 1 0,-1 0 0,2-2 0,4-4 0,0-1 0,-1 1 0,-1-1 0,1 0 0,-1 0 0,0-1 0,-1 1 0,0-1 0,0 0 0,3-14 0,13-28 0,11-23 0,-28 71 0,0 13 0,-1 22 0,-2-27 0,10 149 0,0-9 0,-10 176 0,-1-311 0,0 0 0,0 0 0,-1-1 0,-1 1 0,0 0 0,0-1 0,0 0 0,-2 1 0,1-1 0,-9 13 0,10-19 0,0 1 0,0-1 0,0 0 0,0 0 0,0 0 0,-1 0 0,1 0 0,-1-1 0,0 1 0,0-1 0,0 0 0,0 0 0,0-1 0,0 1 0,0-1 0,-1 0 0,1 0 0,0 0 0,-1-1 0,1 1 0,-1-1 0,1 0 0,-1-1 0,1 1 0,-8-2 0,4 0 0,1 0 0,-1-1 0,1 1 0,0-1 0,0-1 0,0 1 0,0-1 0,1 0 0,0-1 0,-1 0 0,2 0 0,-1 0 0,0-1 0,1 1 0,0-1 0,1-1 0,-1 1 0,-4-10 0,8 14 3,1 0 0,-1 0 0,1-1-1,0 1 1,-1 0 0,1 0 0,0 0-1,0 0 1,1 0 0,-1-1 0,0 1-1,1 0 1,-1 0 0,1 0 0,0 0-1,0 0 1,-1 0 0,1 0 0,1 0-1,-1 1 1,0-1 0,0 0 0,1 0 0,-1 1-1,1-1 1,-1 1 0,1 0 0,0-1-1,-1 1 1,1 0 0,0 0 0,4-2-1,5-3-346,1 1 0,1 0 0,23-7 1,-34 12 262,60-16-6745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4:49.4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191 86 24575,'-6'7'0,"0"0"0,1 1 0,0 0 0,0 0 0,-5 13 0,-9 16 0,6-15 0,1 1 0,0 0 0,2 1 0,1 0 0,1 0 0,-8 39 0,-2 13 0,8-43 0,2 0 0,1 1 0,2 0 0,1 1 0,2 49 0,2-81 0,0 0 0,0 0 0,1 0 0,-1 1 0,1-1 0,0 0 0,0 0 0,0 0 0,0 0 0,0 0 0,1-1 0,-1 1 0,1 0 0,0-1 0,0 1 0,0-1 0,0 1 0,0-1 0,1 0 0,-1 0 0,1 0 0,-1 0 0,1 0 0,0-1 0,-1 1 0,1-1 0,0 0 0,0 0 0,0 0 0,0 0 0,0 0 0,1-1 0,-1 1 0,0-1 0,0 0 0,4 0 0,-1 0 0,0-1 0,1 0 0,-1 0 0,0 0 0,0-1 0,0 1 0,0-2 0,0 1 0,-1-1 0,1 0 0,-1 0 0,1 0 0,-1-1 0,0 0 0,0 0 0,-1 0 0,8-9 0,0-4 0,-1-1 0,15-36 0,6-9 0,-21 41 0,-1-1 0,-1 1 0,-1-1 0,9-45 0,1-2 0,-12 46 0,-2 1 0,0-1 0,-1 0 0,-2 0 0,0 0 0,-2 0 0,0 0 0,-2 0 0,-6-30 0,7 48-124,0 0 0,0 0 0,0 0 0,-1 0 0,0 0 0,0 0-1,-1 1 1,1 0 0,-1-1 0,-8-7 0,-5-2-6702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4:52.4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193 297 24575,'1'0'0,"0"0"0,0 0 0,0-1 0,0 1 0,-1 0 0,1-1 0,0 1 0,0-1 0,0 1 0,-1-1 0,1 1 0,0-1 0,-1 1 0,1-1 0,0 0 0,-1 0 0,1 1 0,-1-1 0,1 0 0,-1 0 0,0 1 0,1-1 0,-1 0 0,0 0 0,1 0 0,-1 0 0,0-1 0,5-28 0,-5 27 0,3-38 0,-2 23 0,0-1 0,2 1 0,7-33 0,-8 45 0,0 0 0,1 1 0,-1-1 0,1 1 0,1-1 0,-1 1 0,1 0 0,-1 0 0,2 0 0,-1 1 0,0 0 0,1-1 0,0 2 0,0-1 0,8-5 0,-9 7 0,0 0 0,0 0 0,0 0 0,1 0 0,-1 1 0,0 0 0,1 0 0,-1 0 0,1 0 0,-1 0 0,1 1 0,0 0 0,-1 0 0,1 1 0,-1-1 0,1 1 0,-1 0 0,1 0 0,-1 0 0,0 1 0,1-1 0,-1 1 0,0 0 0,5 3 0,-4-1 0,0 0 0,0 0 0,0 1 0,-1-1 0,1 1 0,-1 0 0,0 1 0,-1-1 0,1 0 0,-1 1 0,0 0 0,-1 0 0,1 0 0,-1 0 0,0 0 0,1 13 0,1 19 0,-2 0 0,-5 70 0,0-25 0,3-70 0,-1 0 0,0 0 0,-1 0 0,0 0 0,-1 0 0,-1 0 0,0-1 0,0 1 0,-2-1 0,1-1 0,-1 1 0,-1-1 0,0 0 0,-1 0 0,0-1 0,0 0 0,-1 0 0,-1-1 0,1 0 0,-1-1 0,-1 0 0,-11 7 0,-66 36 0,44-27 0,-50 37 0,85-53 0,0 0 0,1 1 0,0-1 0,0 2 0,1-1 0,0 1 0,0 0 0,1 0 0,1 1 0,0 0 0,0 0 0,1 0 0,0 0 0,1 1 0,1 0 0,0-1 0,0 1 0,1 0 0,0 0 0,1 0 0,3 21 0,-3-30 0,0 1 0,1-1 0,-1 1 0,1-1 0,0 1 0,0-1 0,0 0 0,0 1 0,1-1 0,-1 0 0,1 0 0,0 0 0,0 0 0,0 0 0,0 0 0,0 0 0,1-1 0,-1 1 0,1-1 0,0 0 0,0 1 0,-1-1 0,2-1 0,-1 1 0,0 0 0,0-1 0,0 1 0,1-1 0,-1 0 0,1 0 0,-1-1 0,1 1 0,-1-1 0,7 1 0,9-2 0,0 0 0,0-1 0,0-1 0,0-1 0,22-8 0,-21 7 0,7-1-455,0 1 0,51-3 0,-52 7-6371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4:53.4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145 326 24575,'-1'9'0,"0"0"0,0 0 0,-1 1 0,0-1 0,-1 0 0,0 0 0,-8 16 0,-38 61 0,15-29 0,28-43 0,-1 0 0,2 1 0,0-1 0,1 1 0,1 0 0,0 1 0,-1 20 0,4 112 0,2-78 0,-2-59 0,1 0 0,0-1 0,1 1 0,0 0 0,1-1 0,0 0 0,0 0 0,1 0 0,0 0 0,10 15 0,-10-19 0,1 1 0,0-1 0,0 0 0,0 0 0,1-1 0,0 1 0,0-1 0,0 0 0,1-1 0,-1 0 0,1 0 0,0 0 0,1-1 0,-1 0 0,8 2 0,-8-3 0,0 0 0,0-1 0,1 0 0,-1 0 0,0-1 0,0 0 0,0 0 0,1-1 0,-1 0 0,0 0 0,0 0 0,0-1 0,13-5 0,-10 2 0,-1 0 0,1-1 0,-1 0 0,0-1 0,-1 0 0,1 0 0,-2 0 0,10-12 0,5-9 0,-2-2 0,-1 0 0,-2 0 0,21-53 0,-17 36 0,-2-1 0,-3-1 0,-2 0 0,-2-1 0,-2-1 0,-2 1 0,-2-2 0,-3-83 0,-4 122 0,-1 0 0,0-1 0,-2 1 0,1 0 0,-1 0 0,-1 1 0,-1-1 0,1 1 0,-2 0 0,-12-17 0,4 8 0,-2 1 0,0 0 0,-1 1 0,-34-26 0,47 41 0,0 1 0,0-1 0,0 1 0,0 0 0,0 0 0,-1 1 0,1 0 0,-1 0 0,0 0 0,0 0 0,1 1 0,-1 0 0,0 0 0,0 1 0,0 0 0,0 0 0,0 0 0,0 1 0,0 0 0,0 0 0,0 0 0,0 1 0,0 0 0,1 0 0,-1 0 0,1 1 0,-1-1 0,-5 5 0,3-1 0,-1 1 0,1-1 0,1 1 0,-1 1 0,1-1 0,0 1 0,1 1 0,0-1 0,0 1 0,1 0 0,0 0 0,0 1 0,1-1 0,1 1 0,-4 15 0,-1 32-1365,8-33-5461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4:54.2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18 24575,'75'7'0,"-17"0"0,751 5-90,-535-14-450,338 4 395,618-5 164,-1225 3-19,26 0 0,-1-1 0,1-2 0,30-6 0,-40 0 309,-20 9-341,-1-1 0,0 1 0,0 0-1,0-1 1,0 1 0,0 0-1,0-1 1,0 1 0,0 0 0,0-1-1,0 1 1,0 0 0,0-1 0,0 1-1,0 0 1,0-1 0,-1 1 0,1 0-1,0 0 1,0-1 0,0 1-1,0 0 1,-1-1 0,1 1 0,0 0-1,0 0 1,-1-1 0,1 1 0,0 0-1,0 0 1,-1 0 0,1-1-1,0 1 1,0 0 0,-1 0 0,1 0-1,0 0 1,-1 0 0,1 0 0,0-1-1,-1 1 1,1 0 0,0 0-1,-1 0 1,1 0 0,0 0 0,-1 0-1,-25-7-6162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4:55.5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646 44 24575,'-8'-1'0,"1"0"0,0-1 0,0 1 0,0-1 0,0-1 0,-7-3 0,-22-6 0,10 7 0,0 0 0,-1 2 0,1 1 0,-1 1 0,0 1 0,0 2 0,-48 8 0,54-5 0,0 0 0,0 1 0,1 1 0,0 1 0,0 1 0,1 1 0,0 1 0,1 0 0,0 1 0,-19 17 0,31-23 0,1-1 0,0 1 0,1 0 0,-1 0 0,1 0 0,0 0 0,1 1 0,-1 0 0,1-1 0,1 1 0,-1 1 0,1-1 0,0 0 0,-1 12 0,1 6 0,2 0 0,0 0 0,4 26 0,0 6 0,-4-49 0,0 3 0,1-1 0,0 0 0,0 1 0,6 19 0,-7-29 0,1 1 0,0 0 0,-1 0 0,1-1 0,0 1 0,0 0 0,0-1 0,0 1 0,0-1 0,1 1 0,-1-1 0,0 0 0,1 1 0,-1-1 0,1 0 0,-1 0 0,1 0 0,-1 0 0,1 0 0,0 0 0,0-1 0,-1 1 0,1 0 0,0-1 0,0 1 0,0-1 0,0 0 0,-1 0 0,1 0 0,0 0 0,0 0 0,0 0 0,3-1 0,8-2 0,0-1 0,0 0 0,0 0 0,-1-2 0,0 0 0,0 0 0,-1-1 0,12-8 0,83-73 0,-106 88 0,51-51 0,-2-2 0,63-91 0,-106 137 0,19-22 0,-25 29 0,0 0 0,1 0 0,-1-1 0,0 1 0,1 0 0,-1 0 0,0-1 0,1 1 0,-1 0 0,0 0 0,1 0 0,-1 0 0,1 0 0,-1-1 0,0 1 0,1 0 0,-1 0 0,1 0 0,-1 0 0,0 0 0,1 0 0,-1 0 0,0 0 0,1 1 0,-1-1 0,1 0 0,-1 0 0,0 0 0,1 0 0,-1 0 0,0 1 0,1-1 0,-1 0 0,0 0 0,1 1 0,6 16 0,-5 24 0,-2-39 0,-18 230 0,1-40 0,18-122 0,0-52 0,0 0 0,-1 0 0,-1-1 0,-1 1 0,0 0 0,-1-1 0,-11 33 0,3-27 0,-2-1 0,0-1 0,-1 0 0,-1-1 0,-1 0 0,-1-1 0,-1-1 0,0 0 0,-2-2 0,0 0 0,-23 13 0,23-10-55,19-19 58,1 1 1,0-1-1,0 0 1,0 0-1,0 1 1,0-1-1,0 0 1,-1 1-1,1-1 1,0 0 0,0 0-1,0 1 1,0-1-1,0 0 1,0 1-1,0-1 1,0 0-1,0 1 1,0-1-1,0 0 1,0 0 0,1 1-1,-1-1 1,0 0-1,0 1 1,0-1-1,0 0 1,0 0-1,1 1 1,-1-1-1,0 0 1,0 0 0,0 0-1,1 1 1,-1-1-1,0 0 1,0 0-1,1 1 1,4 0-185,0 0 0,-1 1 0,1-1 0,0-1 0,0 1 0,0-1 0,6 0 0,36 0-6645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4:56.8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192 192 24575,'-4'1'0,"1"-1"0,0 1 0,0 0 0,-1 0 0,1 0 0,0 0 0,0 1 0,0-1 0,0 1 0,0 0 0,1 0 0,-1 0 0,-3 3 0,-29 34 0,21-19 0,2 0 0,0 0 0,1 1 0,2 0 0,0 1 0,-10 38 0,11-25 0,2 0 0,2 0 0,-1 63 0,5-72 0,-1-11 0,1 0 0,0-1 0,1 1 0,1-1 0,4 18 0,-5-29 0,0 0 0,0 1 0,0-1 0,1 0 0,-1 0 0,1 0 0,0-1 0,0 1 0,0 0 0,0-1 0,0 1 0,1-1 0,-1 1 0,1-1 0,0 0 0,-1 0 0,1-1 0,0 1 0,0 0 0,0-1 0,1 0 0,-1 0 0,0 0 0,0 0 0,1 0 0,-1 0 0,6-1 0,32 1 0,1-2 0,-1-2 0,-1-1 0,48-13 0,-76 15 0,-1 0 0,0-1 0,-1-1 0,1 0 0,0-1 0,-1 0 0,14-8 0,-18 8 0,0 0 0,0-1 0,0 0 0,0 0 0,-1 0 0,0 0 0,0-1 0,0 0 0,-1 0 0,0 0 0,3-9 0,14-40 0,15-69 0,-18 61 0,3-13 0,19-136 0,-39 207 0,0 0 0,-1 0 0,1 0 0,-2 0 0,1-1 0,-1 1 0,0 0 0,0 0 0,0 0 0,-1 0 0,0 0 0,0 1 0,-1-1 0,-5-9 0,4 10 0,1 2 0,-1-1 0,0 0 0,0 1 0,0-1 0,0 1 0,-1 0 0,1 1 0,-1-1 0,0 1 0,1 0 0,-1 0 0,0 0 0,0 1 0,-1-1 0,1 1 0,-9 0 0,-1 0 0,0 0 0,-1 2 0,1 0 0,-1 0 0,1 2 0,0 0 0,0 0 0,0 2 0,-19 7 0,5 1 0,1 1 0,0 1 0,-40 29 0,52-32 0,1 2 0,-15 16 0,19-18 0,-1 0 0,-1-1 0,-17 13 0,21-20-1365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5:01.0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138 199 24575,'0'-18'0,"0"1"0,0 1 0,0-1 0,2 0 0,6-28 0,-7 41 0,0 0 0,0 1 0,1-1 0,-1 1 0,1-1 0,0 1 0,0 0 0,0 0 0,0 0 0,1 0 0,-1 0 0,1 0 0,0 0 0,0 1 0,0-1 0,0 1 0,0 0 0,0 0 0,1 0 0,-1 1 0,0-1 0,1 1 0,0-1 0,-1 1 0,1 0 0,6 0 0,-6 1 0,-1 0 0,1 0 0,-1 0 0,1 0 0,-1 1 0,0-1 0,1 1 0,-1 0 0,0 0 0,1 0 0,-1 1 0,0-1 0,0 1 0,0-1 0,0 1 0,0 0 0,-1 0 0,1 1 0,0-1 0,-1 0 0,0 1 0,1 0 0,-1-1 0,2 5 0,5 9 0,0-1 0,-1 1 0,9 29 0,1-1 0,-8-24 0,7 15 0,-1 1 0,13 42 0,-25-66 0,-1 1 0,-1-1 0,0 1 0,-1 0 0,0-1 0,-1 1 0,0 0 0,-1 0 0,0 0 0,-6 19 0,2-15 0,-1 0 0,-1-1 0,-1 0 0,0-1 0,-1 1 0,-1-2 0,0 1 0,-1-1 0,0-1 0,-1 0 0,-25 21 0,-12 4 0,-1-3 0,-57 31 0,87-54 0,14-9 0,0 1 0,1 0 0,-1 0 0,1 1 0,-1 0 0,1 0 0,1 0 0,-1 0 0,1 1 0,0-1 0,0 1 0,0 0 0,1 1 0,-4 8 0,6-10 0,0 0 0,0 0 0,0 0 0,1 0 0,-1 0 0,1 0 0,1 0 0,-1 0 0,1 1 0,-1-1 0,1 0 0,1-1 0,-1 1 0,1 0 0,0 0 0,0 0 0,0-1 0,1 1 0,-1-1 0,6 6 0,1 1 0,0-1 0,0 0 0,1-1 0,1 0 0,18 13 0,63 32 0,-76-45 0,13 7 17,1-2 0,1 0 1,1-2-1,-1-2 0,2-1 0,46 7 0,-59-13-141,0-1 0,1-1 1,-1-1-1,0-1 0,0-1 0,0 0 1,0-2-1,0 0 0,0-1 0,-1-1 1,33-15-1,-7-4-6702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5:02.5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23 237 24575,'-3'-61'0,"-13"-76"0,12 108 0,5 34 0,0 0 0,1 0 0,-1-1 0,1 1 0,0 0 0,0-1 0,0 0 0,1 1 0,0-1 0,0 0 0,0 0 0,0 0 0,0-1 0,1 1 0,0-1 0,0 0 0,0 0 0,5 3 0,-1-1 0,0-1 0,1 0 0,0 0 0,0-1 0,0 0 0,0 0 0,1-1 0,-1-1 0,12 2 0,-6-3 0,1 1 0,-1-2 0,0 0 0,1-1 0,-1 0 0,0-2 0,0 0 0,0 0 0,-1-1 0,0-1 0,0 0 0,0-1 0,0-1 0,-1 0 0,-1-1 0,23-20 0,-2 3 0,-33 26 0,0 0 0,0 0 0,0 0 0,0 0 0,0 0 0,0 0 0,0 0 0,0 0 0,0 0 0,0 0 0,0 1 0,0-1 0,0 0 0,0 0 0,0 0 0,0 0 0,0 0 0,0 0 0,0 0 0,0 0 0,0 0 0,0 1 0,0-1 0,0 0 0,0 0 0,0 0 0,0 0 0,0 0 0,0 0 0,0 0 0,0 0 0,0 0 0,0 0 0,0 1 0,1-1 0,-1 0 0,0 0 0,0 0 0,0 0 0,0 0 0,0 0 0,0 0 0,0 0 0,0 0 0,0 0 0,0 0 0,1 0 0,-1 0 0,0 0 0,0 0 0,0 0 0,0 0 0,0 0 0,0 0 0,0 0 0,0 0 0,0 0 0,1 0 0,-1 0 0,-14 23 0,-113 181 0,70-108 0,31-49 0,2 1 0,1 0 0,3 2 0,2 1 0,3 0 0,-11 61 0,11-42 0,4 1 0,3 1 0,1 90 0,8-104-1365,-1-33-5461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5:03.23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47 23 24575,'-4'-4'0,"-5"-2"0,-6 1 0,-3-3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31T02:04:16.9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101 261,'82'49,"-58"-33,44 22,-34-22,1-2,0-1,1-2,0-1,1-2,0-2,0-1,73 0,320-9,-270 5,-144-2,1 0,0-1,-1-1,1 0,-1-1,0-1,0-1,0 0,25-15,-22 13,-1 0,1 1,0 1,0 1,1 1,0 0,26-1,144 6,-93 3,936-2,-544-3,-470-2,-19 3,0 0,0 0,0 0,0 0,0 0,0 0,0-1,0 1,0 0,0 0,1 0,-1 0,0 0,0 0,0 0,0-1,0 1,0 0,0 0,0 0,0 0,0 0,0-1,0 1,0 0,0 0,0 0,0 0,0 0,0 0,0-1,-1 1,1 0,0 0,0 0,0 0,0 0,0 0,0 0,0 0,0-1,0 1,0 0,-1 0,1 0,0 0,0 0,0 0,0 0,0 0,0 0,-1 0,1 0,-30-11,-7 7,-70 2,81 3,0-1,1-1,-1-1,1-1,-1-1,-26-9,12 1,0 1,-1 2,0 2,-54-3,-170 9,147 3,-1217-2,1172-13,55 2,19 1,-123-27,126 19,30 8,-71-24,108 27,11 4,-1 0,1 0,-1 1,0 0,-11-1,20 3,0 0,0 0,0 0,0 0,0 0,0 0,0 0,0 0,0 0,0 0,0 0,0 1,0-1,0 0,0 0,0 0,0 0,0 0,0 0,0 0,0 0,0 0,0 0,0 0,0 0,0 0,0 0,0 0,0 0,0 1,0-1,0 0,0 0,0 0,0 0,0 0,0 0,0 0,0 0,0 0,0 0,0 0,0 0,0 0,0 0,0 0,-1 0,1 0,0 0,0 0,0 0,0 0,0 0,0 0,0 0,0 0,9 6,16 5,20 1,1-1,1-3,63 2,145-7,-137-4,-71 3,-1 2,55 13,53 6,-83-19,0-2,0-4,0-2,123-25,-147 20,0 3,59-1,33-3,-137 10,23-3,0 0,0-2,0-1,-1-1,44-18,-35 11,0 0,1 3,1 1,0 1,0 2,58-5,223 9,-170 6,-119-4,-1 1,1 2,0 1,0 1,-1 1,0 2,0 0,43 19,-64-23,0 0,0 1,0-1,0 1,-1 0,0 1,0-1,0 1,0-1,-1 1,1 0,-1 0,0 1,-1-1,0 1,1-1,-2 1,1 0,0 6,1 2,-1 0,-1 1,-1-1,0 0,0 0,-2 0,-3 17,4-24,-1-1,-1 1,1-1,-1 1,0-1,-1 0,1 0,-1 0,0-1,-1 1,1-1,-1 0,0 0,-1-1,1 1,-1-1,0-1,0 1,0-1,0 0,0 0,-1 0,-9 1,-13 4,0-2,-1-1,-58 2,72-5,0 1,0 0,-30 10,30-7,0-1,0-1,-27 3,-248-5,146-4,-502 2,593 2,0 3,-71 15,14 10,83-20,0-2,-1-1,-48 5,-11 0,57-7,-44 2,-465-8,532 1,0-1,0 0,0 0,0-1,0 0,0 0,1-1,-1 0,1 0,0-1,0 0,0 0,0-1,1 0,0 0,0 0,-8-10,6 5,0 0,1 0,0-1,0 0,2 0,-1-1,1 1,1-1,0 0,-3-20,4 16,0 0,1 0,1 0,1 0,0 0,1 0,1 0,5-23,-5 34,1 1,-1-1,1 1,0 0,1 0,-1 0,1 0,-1 1,1-1,0 1,0 0,1 0,-1 1,1-1,-1 1,1 0,8-3,12-2,-1 0,37-4,-25 5,59-10,-54 11,-1-2,61-19,-64 11,0 3,1 1,1 1,0 2,78-4,1258 13,-463 1,-896-2,0 1,0 1,-1 1,1 0,-1 1,1 1,-1 0,-1 1,1 0,-1 2,0-1,17 14,-25-17,1 1,-1 1,0-1,0 1,-1 0,0 0,0 0,0 1,-1 0,0 0,0 0,-1 0,0 1,0-1,-1 1,0 0,0 0,-1 0,0 0,0 0,-1 0,0 0,0 0,-1 0,-3 16,1-14,0 1,-1-1,0 0,0-1,-1 1,0-1,-1 0,0 0,-1 0,0-1,0 0,0 0,-1-1,-13 9,3-4,0-1,0-1,-1-1,-1-1,1-1,-31 8,-209 44,212-46,0-2,0-3,-1-1,-90 1,-271 4,-102 0,319-14,97 0,-102 4,188 0,0-1,1 2,-1-1,1 1,0 0,-10 6,8-5,1 0,-1 0,1-1,-12 3,-23-2,1-1,-75-5,34 0,44 2,-1-2,1-2,0-1,-46-12,55 10,0 2,-1 1,-45 1,22 1,-44-9,-27 0,106 10,-1-1,1 0,0-2,0 0,-28-10,35 10,1-1,0 0,1-1,-1 0,1-1,0-1,1 1,0-2,-16-15,22 18,0 0,0 0,1 0,0-1,0 0,0 1,1-1,0 0,0 0,1 0,-1-1,2 1,-1 0,1 0,0-1,1 1,1-10,1-1,1 0,1 0,0 0,1 1,15-30,-15 36,0 0,1 1,1-1,-1 1,2 0,-1 1,1 0,1 0,0 1,0 1,0-1,1 2,0-1,0 2,1-1,0 1,0 1,19-4,38-12,132-17,-150 31,201-13,-121 19,219 2,-287 3,1 4,98 25,-102-19,1-2,0-4,63 3,456-13,-209-1,97 2,-443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09:42.52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0 24575,'28'67'0,"-13"-25"0,-5-12 0,17 33 0,-22-52 0,1 0 0,1-1 0,0 0 0,0-1 0,1 1 0,14 12 0,-10-10-195,1 0 0,1-1 0,0-1 0,0 0 0,1-1 0,22 10 0,-18-12-6631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5:04.3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0 24575,'-3'0'0,"1"4"0,11 6 0,6 0 0,6 0 0,7-3 0,6-3 0,10 3 0,9 4 0,16-1 0,8-1 0,3-2 0,8-3 0,1-2 0,-7-1 0,-9 0 0,-5-2 0,-14 1-8191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5:05.4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24575,'1'0'0,"-1"1"0,0 0 0,1 0 0,-1 0 0,1-1 0,-1 1 0,1 0 0,-1 0 0,1-1 0,-1 1 0,1-1 0,0 1 0,-1 0 0,1-1 0,0 1 0,0-1 0,-1 1 0,1-1 0,0 0 0,0 1 0,0-1 0,-1 0 0,1 0 0,0 1 0,0-1 0,1 0 0,29 4 0,-27-3 0,389 6 0,-254-8 0,92 0 0,292 2 0,-171 22 0,-24 0 0,-142-21-1365,-146-3-5461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5:07.05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647 51 24575,'-16'-1'0,"1"-1"0,0 0 0,0-1 0,-26-9 0,21 6 0,-39-7 0,-26 5 0,0 4 0,-93 8 0,171-4 0,0 1 0,0 0 0,0 0 0,0 0 0,0 1 0,0 0 0,1 0 0,-13 6 0,16-6 0,0 0 0,0 1 0,0-1 0,1 0 0,-1 1 0,1-1 0,0 1 0,0 0 0,0 0 0,0 0 0,0 0 0,0 0 0,1 0 0,0 1 0,0-1 0,0 0 0,0 1 0,0-1 0,0 8 0,-2 18 0,1 0 0,3 44 0,0-59 0,1 0 0,0 0 0,1 0 0,1-1 0,0 1 0,0-1 0,10 18 0,-11-25 0,1 0 0,0-1 0,0 1 0,1-1 0,-1 0 0,1 0 0,0-1 0,0 0 0,1 1 0,-1-2 0,1 1 0,0-1 0,0 0 0,0 0 0,0 0 0,1-1 0,-1 0 0,1 0 0,0-1 0,-1 0 0,1 0 0,9 0 0,-4-1 0,1 0 0,0-1 0,0-1 0,-1 0 0,1-1 0,-1 0 0,1-1 0,-1 0 0,0-1 0,21-12 0,-6-1 0,0-2 0,-2-1 0,0-1 0,-1-1 0,-2-1 0,0-1 0,-2-1 0,31-50 0,-46 74 0,0 9 0,1 16 0,-5-19 0,1 3 0,61 295 0,-55-245 0,-2 0 0,-2 1 0,-6 78 0,2-131 0,0 0 0,-1 0 0,0 0 0,0 0 0,-1 0 0,1 0 0,-1 0 0,0 0 0,-1-1 0,1 1 0,-1-1 0,1 0 0,-1 1 0,-1-1 0,1 0 0,-1-1 0,-4 5 0,2-3 0,-1-1 0,1 0 0,-1-1 0,0 0 0,0 0 0,0 0 0,0-1 0,-1 0 0,1 0 0,-1-1 0,-9 1 0,-35 2 0,-1-2 0,1-2 0,-62-9 0,106 8 24,-1-1 0,0 1 0,1-2 0,-11-3 0,16 5-107,1 0 1,-1 0-1,1-1 1,0 1-1,0-1 1,-1 1-1,1-1 1,1 0-1,-1 0 1,0 0-1,0 0 1,1 0-1,-1 0 1,1-1-1,-1 1 1,1 0-1,-2-5 1,-2-15-6744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5:09.0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702 99 24575,'-4'-1'0,"0"0"0,0 0 0,0-1 0,0 0 0,1 0 0,-1 0 0,0 0 0,1 0 0,0-1 0,-1 1 0,1-1 0,-5-6 0,-8-5 0,5 7 0,0 0 0,0 1 0,-1 0 0,0 1 0,0 1 0,0-1 0,0 2 0,-1 0 0,1 0 0,-1 1 0,0 1 0,0 0 0,-16 1 0,13 1 0,0 1 0,0 0 0,0 1 0,0 1 0,1 0 0,-1 1 0,1 0 0,0 2 0,1 0 0,-18 11 0,12-5 0,0 1 0,1 1 0,-24 25 0,34-30 0,0 1 0,0 1 0,1-1 0,0 1 0,1 0 0,1 1 0,-7 16 0,-10 28 0,14-38 0,0 2 0,2-1 0,0 1 0,1 0 0,-2 23 0,-1 22 0,4-26 0,1-1 0,2 67 0,2-93 0,2 0 0,0-1 0,0 0 0,1 0 0,1 1 0,0-2 0,1 1 0,0 0 0,0-1 0,1 0 0,1 0 0,13 16 0,-15-21 0,0-1 0,1-1 0,0 1 0,-1-1 0,2 0 0,-1 0 0,0 0 0,1-1 0,-1 0 0,1 0 0,0-1 0,0 0 0,0 0 0,1-1 0,8 1 0,13 0 0,1-1 0,43-4 0,-25 1 0,-27 1 0,-1 0 0,39-8 0,-52 8 0,-1-1 0,0 0 0,0 0 0,0 0 0,0-1 0,-1 0 0,1 0 0,-1-1 0,0 1 0,0-1 0,0 0 0,0 0 0,7-10 0,5-9 0,-2-1 0,-1 0 0,-1-2 0,-1 1 0,-1-1 0,12-45 0,-17 32 0,-1-1 0,-2 1 0,-2-1 0,-5-49 0,1-10 0,3 4-1365,0 69-5461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5:36.85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144 0 24575,'-9'222'0,"4"-190"0,0-1 0,-2 1 0,-1-2 0,-24 59 0,18-58-195,1 1 0,1 1 0,2 0 0,2 0 0,0 1 0,-2 44 0,8-45-6631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5:38.14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198 0 24575,'1'1'0,"0"-1"0,0 0 0,0 1 0,0-1 0,0 1 0,0-1 0,0 1 0,-1-1 0,1 1 0,0-1 0,0 1 0,-1 0 0,1 0 0,0-1 0,-1 1 0,1 0 0,-1 0 0,1 0 0,-1 0 0,1-1 0,-1 1 0,0 0 0,1 0 0,-1 0 0,0 0 0,0 0 0,0 0 0,0 2 0,4 34 0,-3-31 0,0 35 0,-2 0 0,-1 0 0,-2 0 0,-17 72 0,6-58 0,-2 0 0,-46 97 0,-24 49-1365,77-179-5461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40:48.89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0 24575,'4'0'0,"10"0"0,17 0 0,17 0 0,23 0 0,20 0 0,6 0 0,-1 0 0,3 0 0,1 0 0,-1 0 0,-9 0 0,-20 0-8191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40:49.98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0 24575,'0'8'0,"4"3"0,5-1 0,10-2 0,16-2 0,24-3 0,20-1 0,18-1 0,12-1 0,8 0 0,-1-1 0,-7 1 0,-19-1 0,-25 1-8191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40:51.48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5 230 24575,'-2'-50'0,"1"33"0,0 1 0,1 0 0,0-1 0,1 1 0,7-30 0,-8 45 0,0 0 0,0 1 0,1-1 0,-1 0 0,0 0 0,1 1 0,-1-1 0,0 0 0,1 0 0,-1 1 0,1-1 0,-1 0 0,1 1 0,-1-1 0,1 1 0,0-1 0,-1 1 0,1-1 0,0 1 0,0-1 0,-1 1 0,1-1 0,0 1 0,0 0 0,-1 0 0,1-1 0,0 1 0,0 0 0,0 0 0,-1 0 0,1 0 0,0 0 0,0 0 0,0 0 0,0 0 0,-1 0 0,1 0 0,0 0 0,0 1 0,0-1 0,-1 0 0,1 1 0,0-1 0,0 0 0,-1 1 0,2 0 0,5 4 0,0 0 0,0 0 0,13 12 0,-1 0 0,-13-14 0,-1 0 0,1 0 0,0-1 0,0 0 0,0 0 0,0 0 0,1-1 0,-1 0 0,0-1 0,0 1 0,1-1 0,-1 0 0,1 0 0,-1-1 0,0 0 0,0 0 0,1-1 0,-1 1 0,0-1 0,9-5 0,2-1 0,-1-1 0,0 0 0,0-1 0,-1-1 0,22-21 0,-36 31 0,0 0 0,0 0 0,-1 0 0,1 0 0,0 0 0,0 0 0,0 0 0,0 0 0,0 1 0,0-1 0,0 0 0,1 1 0,-1-1 0,0 1 0,0-1 0,0 1 0,1 0 0,-1-1 0,0 1 0,0 0 0,1 0 0,1 0 0,-3 1 0,1 0 0,-1 0 0,0 0 0,1 0 0,-1 0 0,0 0 0,0 0 0,1 0 0,-1 0 0,0 0 0,0 0 0,0 0 0,0 0 0,0 0 0,-1 0 0,1 0 0,0 0 0,0 0 0,-1 2 0,-23 61 0,-24 24 0,-116 158 0,113-175 0,44-61 10,1 0 0,1 0 0,0 0 0,0 1 1,1 0-1,0 0 0,1 0 0,0 0 0,-1 16 0,1 5-492,4 65 0,0-78-20,0 6-6324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40:52.16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 1 24575,'-4'0'0,"7"0"0,11 0 0,14 0 0,12 0 0,10 0 0,8 0 0,0 0 0,0 0 0,-4 0 0,-5 0 0,-5 0 0,-7 0 0,-6 0 0,-3 0 0,-4 0 0,-1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09:44.20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21 453 24575,'1'-49'0,"-3"0"0,-11-66 0,11 103 0,0 0 0,1 0 0,0 0 0,1-1 0,0 1 0,1 0 0,0 0 0,5-17 0,-5 23 0,1 1 0,0-1 0,0 1 0,1 0 0,0 0 0,0 0 0,0 0 0,0 0 0,1 0 0,0 1 0,0 0 0,0 0 0,0 0 0,1 0 0,0 0 0,-1 1 0,1 0 0,0 0 0,9-3 0,-5 2 0,1 0 0,-1 1 0,1 0 0,0 1 0,0 0 0,0 0 0,0 1 0,0 0 0,0 1 0,1 0 0,-1 1 0,0 0 0,0 0 0,0 1 0,0 1 0,0 0 0,-1 0 0,1 0 0,-1 2 0,0-1 0,0 1 0,0 0 0,0 1 0,-1 0 0,0 0 0,0 1 0,-1 0 0,0 0 0,0 1 0,9 13 0,-7-6 0,0 1 0,0-1 0,-2 2 0,0-1 0,-1 1 0,8 32 0,-13-44 0,0 1 0,0 0 0,0-1 0,-1 1 0,0 0 0,0-1 0,0 1 0,-1 0 0,0-1 0,0 1 0,-1-1 0,1 1 0,-1-1 0,0 0 0,0 1 0,-1-1 0,0 0 0,0-1 0,0 1 0,0 0 0,-1-1 0,0 0 0,0 0 0,0 0 0,-5 4 0,-10 7 0,1 0 0,0 1 0,1 1 0,1 0 0,0 2 0,2 0 0,0 0 0,-14 27 0,25-41 0,-13 22 0,-23 51 0,36-71 0,0 1 0,1 0 0,0 0 0,0 0 0,0 0 0,1 0 0,0 0 0,1 0 0,0 0 0,0 1 0,1-1 0,1 9 0,-1-15 0,0 1 0,0-1 0,0 0 0,0 0 0,0 1 0,0-1 0,1 0 0,-1 0 0,1 0 0,-1 0 0,1-1 0,0 1 0,0 0 0,0-1 0,0 1 0,0-1 0,0 0 0,0 0 0,0 0 0,1 0 0,-1 0 0,0 0 0,1 0 0,-1-1 0,5 1 0,7 1 0,-1-1 0,0-1 0,24-2 0,-17 1 0,-19 1 0,323-4 0,-289 8-1365,-7 1-5461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40:53.68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436 306 24575,'-3'-3'0,"1"0"0,0-1 0,0 1 0,0 0 0,0-1 0,0 0 0,1 1 0,0-1 0,-1 0 0,1 0 0,1 0 0,-2-6 0,0-55 0,1 32 0,1 25 0,-1-1 0,0 1 0,-1 0 0,0-1 0,-1 1 0,1 0 0,-1 1 0,-1-1 0,0 0 0,0 1 0,0 0 0,-1 0 0,-5-7 0,6 10 0,1 1 0,-1-1 0,0 1 0,0 0 0,0 0 0,0 1 0,-1-1 0,1 1 0,-1 0 0,0 0 0,1 0 0,-1 1 0,0 0 0,0 0 0,0 0 0,0 0 0,0 1 0,0 0 0,0 0 0,0 0 0,0 1 0,-10 2 0,-21 4 0,0 1 0,1 3 0,-40 16 0,71-24 0,-1-1 0,1 0 0,0 1 0,0 0 0,0 0 0,1 0 0,-1 1 0,1-1 0,0 1 0,0 0 0,0 0 0,0 0 0,1 0 0,-3 6 0,2-2 0,0-1 0,1 0 0,0 1 0,1 0 0,-1-1 0,1 1 0,1 0 0,0 11 0,1-4 0,1-1 0,0 1 0,2-1 0,-1 1 0,1-1 0,1 0 0,1 0 0,0-1 0,9 15 0,-6-15 0,0-1 0,0 0 0,1-1 0,1 0 0,0 0 0,19 14 0,81 43 0,-75-47 0,46 34 0,-73-47 0,0 1 0,0 1 0,-1 0 0,-1 0 0,1 0 0,-2 1 0,11 23 0,-16-33 0,0 1 0,0 0 0,-1 0 0,1-1 0,-1 1 0,1 0 0,-1 0 0,0 0 0,0 0 0,0 0 0,0 0 0,0 0 0,0-1 0,0 1 0,-1 0 0,1 0 0,-1 0 0,1 0 0,-1-1 0,0 1 0,-1 3 0,0-2 0,-1-1 0,1 1 0,0-1 0,-1 0 0,0 0 0,1 0 0,-1 0 0,0 0 0,0-1 0,0 1 0,-5 1 0,-6 1 0,0 0 0,0-1 0,0 0 0,-25 0 0,31-2 0,0-1 0,1 0 0,-1-1 0,1 1 0,-1-1 0,1-1 0,-13-4 0,18 6 0,0-1 0,1 0 0,-1 0 0,0 0 0,0 0 0,1 0 0,-1 0 0,1 0 0,-1-1 0,1 1 0,-1-1 0,1 1 0,0-1 0,0 1 0,0-1 0,0 0 0,0 0 0,0 1 0,0-1 0,1 0 0,-1 0 0,0 0 0,1 0 0,0 0 0,-1 0 0,1 0 0,0 0 0,0 0 0,0 0 0,0 0 0,1 0 0,-1 0 0,1 0 0,0-2 0,1-1 0,1 0 0,-1 0 0,1 0 0,1 1 0,-1-1 0,1 1 0,-1 0 0,1 0 0,0 0 0,1 0 0,-1 1 0,1-1 0,-1 1 0,10-4 0,3-4 0,98-61 0,-59 38 0,-35 20 41,27-25-1,-34 27-401,0 0-1,1 1 1,31-17-1,-7 11-6464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40:54.17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 24575,'4'0'0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40:55.26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0 230 24575,'0'0'0,"0"0"0,0 1 0,1-1 0,-1 1 0,0-1 0,0 0 0,0 1 0,0-1 0,1 1 0,-1-1 0,0 0 0,0 1 0,1-1 0,-1 0 0,0 0 0,1 1 0,-1-1 0,0 0 0,1 0 0,-1 1 0,0-1 0,1 0 0,-1 0 0,1 0 0,-1 0 0,0 1 0,1-1 0,-1 0 0,1 0 0,-1 0 0,0 0 0,1 0 0,-1 0 0,1 0 0,-1 0 0,1 0 0,-1 0 0,0 0 0,1-1 0,-1 1 0,1 0 0,-1 0 0,0 0 0,1 0 0,-1-1 0,0 1 0,1 0 0,0-1 0,25-12 0,-21 11 0,199-128 0,-92 53 0,-110 76 0,0-1 0,0 1 0,0 0 0,-1 0 0,1 0 0,0 0 0,1 0 0,-1 0 0,0 1 0,0-1 0,0 1 0,0-1 0,1 1 0,-1 0 0,0 0 0,0 0 0,1 0 0,3 1 0,-4 0 0,0 0 0,-1 0 0,1 0 0,-1 1 0,1-1 0,-1 1 0,0-1 0,1 1 0,-1-1 0,0 1 0,0 0 0,0 0 0,0 0 0,-1-1 0,1 1 0,0 0 0,-1 0 0,1 0 0,-1 0 0,0 0 0,1 2 0,3 26 0,-1 0 0,-2 0 0,-2 34 0,-13 92 0,14-153 0,-24 506-1365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40:56.48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265 1 24575,'-14'0'0,"0"0"0,-1 1 0,1 1 0,0 0 0,0 1 0,0 1 0,1 0 0,-22 9 0,28-9 0,-1 1 0,1-1 0,0 1 0,0 0 0,1 1 0,0 0 0,0 0 0,0 0 0,0 1 0,1-1 0,0 2 0,1-1 0,0 0 0,0 1 0,-5 14 0,4-6 0,1 0 0,0 0 0,1 0 0,1 1 0,0 24 0,7 85 0,-5-115 0,1 0 0,0 0 0,1 0 0,0 0 0,1 0 0,0 0 0,0-1 0,1 0 0,1 1 0,0-1 0,0-1 0,1 1 0,0-1 0,12 14 0,-11-15 0,0-1 0,1 0 0,0-1 0,0 0 0,0 0 0,0 0 0,1-1 0,0-1 0,0 1 0,1-2 0,-1 1 0,1-1 0,0 0 0,-1-1 0,1 0 0,13 0 0,76 2 0,147-12 0,-227 6 0,1-1 0,-1-1 0,0 0 0,0-2 0,0 0 0,-1-1 0,0-1 0,0 0 0,18-13 0,-29 17 0,-1 0 0,1-1 0,-1 0 0,0 0 0,0-1 0,0 0 0,-1 0 0,0 0 0,0-1 0,-1 1 0,1-1 0,-1 0 0,-1-1 0,0 1 0,0-1 0,0 1 0,-1-1 0,0 0 0,0 0 0,-1 0 0,0 0 0,-1 0 0,1 0 0,-3-13 0,-1 3 0,-2 0 0,0 1 0,-1 0 0,0 0 0,-2 0 0,0 1 0,-1 0 0,0 1 0,-1 0 0,-1 0 0,0 1 0,-21-19 0,21 23 0,0 1 0,-1 1 0,0 0 0,0 0 0,-1 1 0,0 1 0,-23-9 0,9 6 0,0 2 0,0 0 0,-29-3 0,1 6-682,-67 2-1,86 3-6143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40:57.79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612 24 24575,'-5'-3'0,"0"0"0,-1 0 0,1 1 0,-1 0 0,1 0 0,-1 0 0,0 1 0,0 0 0,0 0 0,1 0 0,-1 1 0,-8 0 0,3 0 0,-34-2 0,-1 1 0,0 3 0,1 2 0,-83 18 0,117-18 0,0 0 0,0 0 0,0 1 0,1 1 0,0 0 0,0 0 0,0 1 0,1 0 0,0 0 0,0 1 0,1 1 0,0-1 0,0 1 0,1 1 0,0 0 0,1-1 0,0 2 0,-6 13 0,6-10 0,0 0 0,0 1 0,2 0 0,0 0 0,0 0 0,2 0 0,0 0 0,0 1 0,2-1 0,0 1 0,0-1 0,2 1 0,4 23 0,-5-35 0,1 1 0,0-1 0,0 1 0,0-1 0,0 1 0,0-1 0,1 0 0,0 0 0,0 0 0,0-1 0,1 1 0,-1-1 0,1 1 0,-1-1 0,1 0 0,0-1 0,1 1 0,-1-1 0,0 0 0,1 0 0,5 2 0,-3-2 0,1 0 0,-1 0 0,1-1 0,-1 0 0,1 0 0,0-1 0,-1 0 0,1-1 0,0 0 0,-1 0 0,1 0 0,-1-1 0,9-3 0,-14 5 0,0-1 0,0 1 0,0-1 0,0 0 0,0 0 0,0 0 0,0 0 0,-1 0 0,1 0 0,0 0 0,-1-1 0,1 1 0,-1 0 0,1-1 0,-1 0 0,1 1 0,-1-1 0,0 0 0,0 0 0,0 1 0,0-1 0,0 0 0,-1 0 0,1 0 0,0 0 0,-1 0 0,1 0 0,-1 0 0,0-1 0,0 1 0,0 0 0,0 0 0,0 0 0,0 0 0,-1 0 0,1 0 0,-1 0 0,1 0 0,-1 0 0,0 0 0,-1-3 0,-1-1 0,0 0 0,-1 0 0,0 0 0,0 0 0,-1 1 0,1-1 0,-1 1 0,0 0 0,-1 1 0,1-1 0,-7-3 0,-12-4-1365,2 3-5461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40:59.18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2 24575,'670'-1'-169,"736"3"-358,-858 30 923,-93-1-96,267-21-555,49 1-359,629 19 608,-3-27 0,-1310-3 6,230 0-1219,-259 0-4872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41:00.99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18 513 24575,'-9'-153'0,"1"24"0,8 114 0,1 1 0,0 0 0,2-1 0,-1 1 0,2 0 0,0 0 0,0 1 0,1-1 0,9-16 0,-11 24 0,1 0 0,0 1 0,0-1 0,0 1 0,1 0 0,-1 0 0,1 0 0,0 0 0,10-6 0,-11 9 0,0 0 0,0 0 0,0 0 0,0 1 0,1-1 0,-1 1 0,0 0 0,1 0 0,-1 1 0,1-1 0,-1 1 0,1 0 0,-1 0 0,1 1 0,8 1 0,-8 0 0,1 0 0,-1 0 0,0 0 0,0 1 0,0-1 0,0 1 0,-1 1 0,1-1 0,-1 1 0,1-1 0,-1 1 0,-1 1 0,8 7 0,3 9 0,23 41 0,-20-31 0,-9-18 0,0 2 0,1 0 0,1-1 0,20 25 0,-25-35 0,-1 0 0,1 0 0,0 0 0,0 0 0,1-1 0,-1 0 0,1 0 0,-1-1 0,1 1 0,0-1 0,0 0 0,0-1 0,0 0 0,11 2 0,23-1 0,0-2 0,1-1 0,-1-3 0,0-1 0,59-14 0,-41 3 0,1-3 0,106-50 0,-156 65 0,0-1 0,0-1 0,-1 1 0,12-11 0,-19 15 0,1 0 0,-1 0 0,1-1 0,-1 1 0,0 0 0,1-1 0,-1 1 0,0-1 0,0 1 0,0-1 0,0 0 0,0 0 0,-1 1 0,1-1 0,0 0 0,-1 0 0,1 0 0,-1 1 0,0-1 0,0 0 0,0 0 0,0 0 0,0 0 0,0 0 0,0 0 0,0 0 0,-1 0 0,1 1 0,-2-4 0,1 3 0,1 1 0,-1 0 0,0 0 0,0 0 0,0 0 0,0 0 0,0 0 0,-1 0 0,1 0 0,0 0 0,0 0 0,0 1 0,-1-1 0,1 0 0,0 1 0,-1-1 0,1 1 0,-1 0 0,1-1 0,-1 1 0,1 0 0,-1 0 0,1 0 0,0 0 0,-1 0 0,1 0 0,-1 0 0,1 1 0,-1-1 0,1 1 0,0-1 0,-1 1 0,1-1 0,-1 1 0,0 0 0,-7 4 0,1-1 0,0 1 0,0 0 0,-9 9 0,-11 10 0,1 1 0,1 1 0,1 2 0,1 0 0,-21 36 0,28-38 0,2 0 0,1 1 0,1 1 0,2 0 0,1 0 0,-13 54 0,-7 75 0,-33 184 0,20-142 0,27-142 0,3 0 0,3 1 0,-5 113 0,15-175-1365,1-12-5461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41:01.60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1 133 24575,'4'0'0,"13"0"0,33-12 0,38-9 0,41-3 0,27 1 0,26 5 0,11 6 0,-4 4 0,-18 4 0,-34-1 0,-40 0-8191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41:02.96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573 29 24575,'-1'-1'0,"1"0"0,0 0 0,-1 0 0,1 0 0,-1 0 0,0 0 0,1 1 0,-1-1 0,1 0 0,-1 0 0,0 0 0,0 1 0,0-1 0,1 0 0,-1 1 0,0-1 0,0 1 0,0-1 0,0 1 0,0-1 0,0 1 0,0 0 0,0 0 0,0-1 0,0 1 0,0 0 0,-1 0 0,-35-5 0,31 5 0,-51-5 0,0 3 0,-109 11 0,147-6 0,1 0 0,-1 2 0,1 0 0,-23 11 0,33-13 0,0 0 0,1 1 0,0 0 0,-1 1 0,2 0 0,-1 0 0,1 0 0,-1 1 0,1 0 0,1 0 0,-1 0 0,-5 10 0,8-9 0,0 1 0,0 0 0,0 0 0,1 0 0,0 0 0,1 1 0,0-1 0,0 17 0,6 73 0,-3-74 0,-2-18 0,1 0 0,0-1 0,1 1 0,-1 0 0,1 0 0,0-1 0,1 1 0,-1-1 0,1 1 0,0-1 0,1 0 0,-1 0 0,1-1 0,0 1 0,0-1 0,0 1 0,1-1 0,0-1 0,-1 1 0,1-1 0,1 0 0,-1 0 0,0 0 0,1-1 0,6 3 0,-1-1 0,1-1 0,-1 0 0,1-1 0,-1-1 0,1 1 0,-1-2 0,1 0 0,0 0 0,-1-1 0,1 0 0,0-1 0,14-4 0,-22 5 0,-1 0 0,0 0 0,1-1 0,-1 1 0,0-1 0,0 1 0,0-1 0,0 0 0,0 0 0,0 0 0,0-1 0,-1 1 0,1-1 0,-1 0 0,0 1 0,0-1 0,0 0 0,0 0 0,0 0 0,0-1 0,-1 1 0,0 0 0,0 0 0,0-1 0,1-4 0,-2 3 0,1 1 0,-2-1 0,1 1 0,0-1 0,-1 1 0,0-1 0,0 1 0,0-1 0,-1 1 0,0 0 0,1 0 0,-1 0 0,-1 0 0,1 0 0,0 0 0,-1 1 0,0-1 0,0 1 0,-6-6 0,-1 1-33,-1 1 1,0 0-1,-1 0 0,1 1 0,-1 0 0,-1 1 1,1 1-1,-1 0 0,-12-3 0,-5-1-1004,13 3-5789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41:03.45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 24575,'0'0'-8191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09:45.55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59 24575,'3181'0'0,"-3159"1"0,-10-1 0,0 1 0,0-2 0,-1 1 0,1-2 0,-1 1 0,1-2 0,18-5 0,-29 8-1,0 0 1,-1 0-1,1-1 0,-1 1 0,1 0 1,-1 0-1,1-1 0,-1 1 0,1 0 0,-1 0 1,1-1-1,-1 1 0,1-1 0,-1 1 0,1 0 1,-1-1-1,0 1 0,1-1 0,-1 1 0,0-1 1,1 1-1,-1-1 0,0 1 0,0-1 0,0 1 1,1-1-1,-1 0 0,0 0 0,-11-10 54,-26-2-1448,-12 3-5431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41:04.11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285 0 24575,'0'4'0,"-4"14"0,-13 18 0,-5 17 0,-1 14 0,-1 13 0,-5 4 0,-2-5 0,2-2 0,4 0 0,4 0 0,4-5 0,2-4 0,3-4 0,4-10 0,3-9 0,3-17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41:05.50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331 214 24575,'-1'1'0,"-1"-1"0,1 1 0,-1-1 0,1 1 0,-1-1 0,1 1 0,0 0 0,-1 0 0,1 0 0,0 0 0,0 0 0,0 0 0,-1 0 0,1 0 0,0 0 0,1 1 0,-2 1 0,-18 29 0,14-22 0,-17 25 0,1 0 0,2 1 0,2 1 0,1 1 0,-14 50 0,11-27 0,10-33 0,-11 47 0,20-68 0,0-1 0,0 1 0,0-1 0,1 1 0,0 0 0,0 0 0,1-1 0,0 1 0,0-1 0,1 1 0,-1-1 0,5 11 0,-3-13 0,0 0 0,0 0 0,0 0 0,0-1 0,1 1 0,-1-1 0,1 0 0,0 0 0,0-1 0,0 1 0,0-1 0,0 1 0,1-1 0,-1-1 0,1 1 0,0-1 0,-1 1 0,1-1 0,0-1 0,0 1 0,-1-1 0,11 0 0,9 0 0,-1-1 0,1-2 0,28-5 0,-34 3 0,0 0 0,0-1 0,-1-1 0,0 0 0,0-1 0,17-12 0,93-70 0,-90 62 0,-21 16 0,0 0 0,-1-2 0,-1 0 0,23-28 0,-31 34 0,0-1 0,-1-1 0,0 1 0,0-1 0,-1 1 0,0-1 0,-1 0 0,0-1 0,-1 1 0,3-20 0,-4 7 0,-1-1 0,0 1 0,-2-1 0,-1 1 0,-1-1 0,0 1 0,-11-28 0,10 36 0,-1 1 0,0-1 0,-1 1 0,-1 0 0,0 1 0,0-1 0,-2 2 0,0-1 0,0 1 0,-1 1 0,-23-19 0,23 22 0,-1 2 0,0 0 0,0 0 0,0 1 0,0 1 0,-1 0 0,0 1 0,0 0 0,-19-1 0,-16 0 0,-57 2 0,96 2 0,-9 0 0,1 1 0,-1 0 0,1 1 0,0 1 0,-25 8 0,34-8 0,1 0 0,-1 0 0,1 1 0,0 0 0,0 1 0,0 0 0,1 0 0,0 0 0,0 1 0,0 0 0,0 0 0,1 0 0,-8 12 0,-1 3-195,0 1 0,1 1 0,1-1 0,1 2 0,1 0 0,-13 47 0,20-47-6631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41:06.67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420 0 24575,'-6'1'0,"0"0"0,0 0 0,0 0 0,0 1 0,0 0 0,0 0 0,1 1 0,-8 4 0,-8 2 0,3-1 0,1 1 0,-1 1 0,2 0 0,-1 1 0,1 1 0,1 0 0,-22 24 0,29-28 0,0 1 0,1 0 0,1 1 0,-1-1 0,2 1 0,-1 0 0,1 1 0,1-1 0,0 1 0,0 0 0,1 0 0,0 0 0,1 0 0,-1 21 0,3-22 0,0 0 0,0 0 0,1 0 0,0 0 0,1 0 0,5 14 0,-6-21 0,0 1 0,1-1 0,-1 0 0,1 0 0,0 0 0,0 0 0,1 0 0,-1 0 0,0-1 0,1 1 0,0-1 0,-1 0 0,1 0 0,0 0 0,0 0 0,0 0 0,1 0 0,-1-1 0,0 0 0,1 1 0,-1-1 0,4 0 0,17 3 0,-1-2 0,0-1 0,1 0 0,-1-2 0,27-4 0,-46 4 0,0 1 0,-1-1 0,1 0 0,-1 0 0,1-1 0,-1 1 0,0-1 0,1 0 0,-1 0 0,0 0 0,0 0 0,0 0 0,-1-1 0,1 1 0,0-1 0,-1 0 0,0 1 0,1-1 0,-1-1 0,0 1 0,-1 0 0,1 0 0,-1-1 0,1 1 0,-1-1 0,0 1 0,1-5 0,0-1 0,-1-1 0,0 1 0,0 0 0,-1 0 0,0 0 0,-1-1 0,1 1 0,-2 0 0,0 0 0,-2-10 0,2 15 0,0-1 0,0 0 0,0 1 0,0-1 0,-1 1 0,0 0 0,0 0 0,0 0 0,0 0 0,-1 1 0,1-1 0,-1 1 0,0 0 0,0 0 0,0 0 0,-1 0 0,1 1 0,-1 0 0,1 0 0,-1 0 0,0 0 0,1 1 0,-8-1 0,-8-2 0,-1 2 0,1 1 0,-1 0 0,-26 4 0,37-3 0,-25 2-455,1 2 0,-50 11 0,49-5-6371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41:08.18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1155 24575,'39'-2'0,"-1"-2"0,0-2 0,58-15 0,-44 8 0,1155-290-236,0-33-109,-721 199 297,103-17 48,-354 94 0,276-43-1260,-390 88-5042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41:09.73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1376 24575,'0'0'0,"0"1"0,0-1 0,1 0 0,-1 0 0,0 1 0,0-1 0,0 0 0,1 0 0,-1 0 0,0 1 0,0-1 0,1 0 0,-1 0 0,0 0 0,1 0 0,-1 1 0,0-1 0,0 0 0,1 0 0,-1 0 0,0 0 0,1 0 0,-1 0 0,0 0 0,1 0 0,-1 0 0,0 0 0,1 0 0,-1 0 0,0 0 0,0 0 0,1 0 0,-1 0 0,0 0 0,1-1 0,-1 1 0,0 0 0,0 0 0,1 0 0,-1 0 0,0-1 0,0 1 0,1 0 0,-1 0 0,0-1 0,19-9 0,-17 9 0,107-53 0,0 0 0,-73 33 0,1 2 0,1 1 0,0 2 0,57-16 0,1 3 0,105-48 0,87-57 0,-272 127 0,106-48 0,232-69 0,141-2 0,-319 84 0,175-65 0,-180 51 0,441-116 97,104-34-1559,-666 189-5364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41:10.56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10 0 24575,'-4'4'0,"-1"6"0,8 0 0,24 3 0,22-1 0,24 2 0,24-2 0,22-3 0,8 1 0,-6-1 0,-20-2 0,-15-2 0,-22 5 0,-21 3-8191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41:11.13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 24575,'4'0'0,"5"0"0,14 3 0,18 3 0,26-1 0,30-1 0,15-1 0,11-1 0,6-2 0,-4 1 0,-6-1 0,-17 0 0,-24-1-8191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41:12.21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197 461 24575,'-12'0'0,"0"1"0,-1-1 0,0-1 0,-22-4 0,31 4 0,-1-1 0,1 1 0,0-1 0,0 0 0,0 0 0,0 0 0,0-1 0,1 1 0,-1-1 0,1 0 0,-1 0 0,1 0 0,0 0 0,-4-7 0,0-1 0,0-1 0,1 0 0,0-1 0,1 1 0,0-1 0,1 0 0,1 0 0,0-1 0,0 1 0,2-1 0,-1 1 0,2-25 0,1 29 0,-1 0 0,1 0 0,0 0 0,1 0 0,0 1 0,1-1 0,0 0 0,0 1 0,0 0 0,1 0 0,1 0 0,-1 0 0,1 1 0,0-1 0,1 1 0,0 1 0,0-1 0,0 1 0,1 0 0,11-8 0,-3 6 0,1 1 0,1 0 0,-1 2 0,1-1 0,0 2 0,0 0 0,0 1 0,22-1 0,-5 2 0,1 2 0,-1 1 0,43 7 0,-63-6 0,-2 0 0,1 1 0,0 1 0,0 0 0,-1 0 0,0 2 0,0-1 0,0 1 0,-1 1 0,0 0 0,0 1 0,-1 0 0,0 1 0,0 0 0,-1 0 0,0 1 0,-1 0 0,14 22 0,-2 1 0,17 39 0,-32-60 0,0 1 0,-1 0 0,0 0 0,-1 0 0,-1 0 0,2 25 0,-4-36 0,1 0 0,-1 0 0,0 0 0,1 1 0,-1-1 0,1 0 0,0-1 0,0 1 0,0 0 0,0 0 0,0 0 0,0 0 0,0-1 0,0 1 0,1 0 0,-1-1 0,1 1 0,-1-1 0,1 0 0,0 1 0,-1-1 0,1 0 0,0 0 0,0 0 0,0 0 0,0-1 0,0 1 0,0 0 0,0-1 0,0 1 0,0-1 0,4 0 0,8 2 0,0-2 0,1 1 0,26-5 0,-21 2 0,17-1 0,-1-2 0,1-1 0,50-17 0,-62 15 0,-1-1 0,0-1 0,-1-1 0,0-1 0,36-26 0,-53 33 0,0 0 0,0 0 0,-1-1 0,1 0 0,-1 0 0,6-11 0,-10 16 0,0 0 0,-1 0 0,1 0 0,0 0 0,0-1 0,-1 1 0,1 0 0,-1 0 0,1-1 0,-1 1 0,0-1 0,1 1 0,-1 0 0,0-1 0,0 1 0,0-1 0,0 1 0,0 0 0,0-1 0,-1 1 0,1 0 0,0-1 0,-1 1 0,1 0 0,-1-1 0,1 1 0,-1 0 0,0-1 0,1 1 0,-1 0 0,0 0 0,0 0 0,0 0 0,0 0 0,0 0 0,0 0 0,0 0 0,0 0 0,-1 1 0,1-1 0,0 0 0,-2 0 0,-3-1 0,0 0 0,1 1 0,-1 0 0,0 0 0,0 0 0,0 1 0,1 0 0,-1 0 0,0 0 0,0 1 0,0 0 0,0 0 0,1 0 0,-1 1 0,1 0 0,-7 3 0,2-1 0,-1 1 0,1 1 0,0-1 0,1 2 0,-1-1 0,1 1 0,-12 13 0,-4 10 0,1 1 0,2 1 0,-27 51 0,10-15 0,-145 202 0,106-162 0,-104 190 0,172-276-124,0 0 0,1 0 0,1 1 0,2 0 0,0 1 0,1 0-1,2 0 1,0 0 0,1 0 0,4 43 0,-1-46-6702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41:12.82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49 24575,'4'0'0,"10"0"0,9-4 0,22-5 0,15-1 0,13 1 0,7 2 0,5 2 0,-4 2 0,-7 2 0,-13 1 0,-12 0 0,-15 0-8191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41:13.98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1 343 24575,'1'-10'0,"2"0"0,-1 0 0,1 0 0,1 0 0,0 1 0,0-1 0,1 1 0,0 0 0,11-15 0,5-5 0,0 2 0,44-44 0,-51 57 0,1 1 0,1 1 0,-1 1 0,2 0 0,0 0 0,26-10 0,-39 19 0,0 0 0,0 0 0,1 1 0,-1 0 0,0 0 0,1 0 0,-1 0 0,1 1 0,-1 0 0,1 0 0,-1 0 0,1 0 0,-1 1 0,1-1 0,-1 1 0,1 1 0,5 1 0,-5 0 0,0 0 0,0 1 0,0-1 0,-1 1 0,0 0 0,0 0 0,0 0 0,0 1 0,0 0 0,-1-1 0,0 1 0,0 0 0,2 6 0,5 8 0,-1 0 0,-1 1 0,0-1 0,-2 2 0,0-1 0,3 23 0,-8-36 0,0 0 0,-1 0 0,0 0 0,0 0 0,0-1 0,-1 1 0,0 0 0,0 0 0,-1-1 0,0 1 0,0-1 0,-1 1 0,1-1 0,-1 0 0,-1 0 0,1 0 0,-1 0 0,0-1 0,0 1 0,-1-1 0,0 0 0,-9 8 0,-210 145 0,177-130 0,33-22 0,2 1 0,-1 1 0,1 0 0,0 0 0,-13 13 0,23-18 0,-1-1 0,1 1 0,0 0 0,0 0 0,0 1 0,0-1 0,0 0 0,1 1 0,-1-1 0,1 1 0,0-1 0,0 1 0,0 0 0,1-1 0,-1 1 0,1 0 0,0-1 0,0 1 0,0 0 0,1 0 0,-1-1 0,1 1 0,0 0 0,0-1 0,1 4 0,0-2 0,0 0 0,1-1 0,-1 1 0,1-1 0,-1 0 0,1 1 0,0-1 0,1-1 0,-1 1 0,1 0 0,0-1 0,0 0 0,0 0 0,0 0 0,0 0 0,1-1 0,-1 1 0,1-1 0,0 0 0,6 1 0,9 2 0,0-1 0,0-1 0,37 1 0,-42-3 0,492 0 0,-432-5-1365,-19-1-5461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09:46.58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24 1 24575,'-2'3'0,"-1"1"0,1 0 0,0 0 0,-1 0 0,2 0 0,-1 0 0,0 0 0,1 1 0,0-1 0,0 0 0,0 1 0,0 7 0,0 57 0,1-61 0,6 62 0,29 133 0,-6-53 0,-28-141-93,12 49 318,-12-54-332,0-1 0,0 0 0,1 1 0,-1-1 0,1 0 0,0 0 0,0 0 1,0 0-1,0-1 0,1 1 0,-1-1 0,1 1 0,5 3 0,9 3-6719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41:14.67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10 24575,'7'0'0,"12"0"0,22 0 0,28 0 0,22 0 0,8 0 0,3 0 0,4 0 0,-4 0 0,-3-4 0,-19-1-8191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41:15.28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0 141 24575,'4'0'0,"10"0"0,25 0 0,27 0 0,26-8 0,26-7 0,16-4 0,5-4 0,-4-5 0,-18 2 0,-28 5-8191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41:16.43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141 0 24575,'-1'0'0,"1"1"0,-1-1 0,0 0 0,0 0 0,1 1 0,-1-1 0,0 0 0,1 1 0,-1-1 0,1 1 0,-1-1 0,1 1 0,-1-1 0,1 1 0,-1-1 0,1 1 0,-1-1 0,1 1 0,-1 0 0,1-1 0,0 1 0,-1 0 0,1-1 0,0 1 0,0 0 0,0-1 0,-1 3 0,-3 24 0,3-18 0,-1 4 0,-11 88 0,-46 171 0,46-232 0,6-21 0,0 0 0,1 1 0,2-1 0,0 1 0,1 0 0,-1 23 0,5-35 0,0 1 0,1-1 0,-1 0 0,2 0 0,-1 0 0,1 0 0,0-1 0,1 1 0,-1-1 0,2 1 0,-1-1 0,10 11 0,-10-14 0,-1 0 0,1 0 0,0 0 0,0-1 0,0 0 0,1 0 0,-1 0 0,1 0 0,0 0 0,0-1 0,0 0 0,0 0 0,0-1 0,0 1 0,0-1 0,1 0 0,-1 0 0,0-1 0,1 0 0,6 0 0,1-2 0,-1 0 0,1 0 0,0-1 0,0-1 0,-1 0 0,0-1 0,0 0 0,0-1 0,-1-1 0,0 0 0,0 0 0,0-1 0,-1 0 0,0-1 0,-1 0 0,0 0 0,0-1 0,-1 0 0,10-16 0,-4 2 0,-2-1 0,0 0 0,-2-1 0,0 0 0,-2 0 0,-1-1 0,-1 0 0,3-32 0,-7 35 0,0 3 0,-1 40 0,-17 235 0,8-204 0,-1-1 0,-2 0 0,-21 55 0,22-75 43,-10 62-1,17-68-332,-2 0 0,-1 0 0,0 0 0,-15 32 0,11-38-6536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41:17.72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384 122 24575,'0'-1'0,"0"0"0,-1 0 0,1 1 0,0-1 0,-1 0 0,1 0 0,-1 0 0,1 1 0,-1-1 0,1 0 0,-1 0 0,1 1 0,-1-1 0,0 1 0,1-1 0,-1 0 0,0 1 0,0 0 0,1-1 0,-1 1 0,0-1 0,0 1 0,0 0 0,0-1 0,0 1 0,1 0 0,-3 0 0,-29-5 0,27 5 0,-4-1 0,-1 1 0,1 0 0,-1 1 0,0 0 0,1 0 0,-1 1 0,1 0 0,0 1 0,0 0 0,0 0 0,-16 9 0,13-5 0,1 1 0,-1 0 0,1 1 0,1 0 0,0 1 0,0 0 0,-13 18 0,10-10 0,2-1 0,0 2 0,1 0 0,1 0 0,1 0 0,0 1 0,2 1 0,0-1 0,2 1 0,-5 37 0,8-36 0,-1 2 0,0-1 0,2 1 0,0 0 0,2-1 0,7 35 0,-7-52 0,1 0 0,0 0 0,0 0 0,1 0 0,0-1 0,0 0 0,0 0 0,0 0 0,1 0 0,0-1 0,0 1 0,0-1 0,0-1 0,1 1 0,9 4 0,-5-3 0,1 0 0,-1 0 0,1-1 0,0-1 0,0 0 0,0 0 0,0-1 0,16 0 0,-18-2 0,0 0 0,0-1 0,0 0 0,0-1 0,0 0 0,0 0 0,0-1 0,-1 0 0,1-1 0,-1 0 0,0 0 0,0-1 0,0 0 0,-1 0 0,0-1 0,10-9 0,5-8 0,-1-2 0,-1 0 0,23-38 0,7-10 0,-33 51 0,-1 0 0,17-32 0,-29 44 0,1 0 0,-2 0 0,1 0 0,-1-1 0,-1 1 0,0-1 0,0 1 0,-1-1 0,-1-12 0,0 9 0,-2 0 0,1 1 0,-2-1 0,0 1 0,0-1 0,-2 1 0,1 0 0,-2 0 0,1 1 0,-2 0 0,0 0 0,0 0 0,-1 1 0,0 0 0,-1 0 0,-1 1 0,1 0 0,-13-8 0,14 11 0,0 1 0,-1 1 0,1-1 0,-1 1 0,-1 1 0,1 0 0,-1 0 0,1 0 0,-1 2 0,0-1 0,0 1 0,0 1 0,0-1 0,-1 2 0,1 0 0,0 0 0,0 0 0,-1 2 0,1-1 0,0 1 0,0 0 0,0 1 0,1 1 0,-19 8 0,6 1-1365,5 0-5461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41:18.76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691 0 24575,'5'8'0,"1"-1"0,-2 1 0,1 0 0,-1 1 0,0-1 0,-1 0 0,0 1 0,2 12 0,1-1 0,2 8 0,-1 0 0,-1 1 0,-2 0 0,1 34 0,-6 121 0,-2-80 0,5 43 0,-5 131 0,3-273 0,0 1 0,-1-1 0,0 0 0,0 0 0,-1 0 0,1 0 0,-1 0 0,0 0 0,0-1 0,-1 1 0,1-1 0,-1 1 0,0-1 0,0 0 0,-1 0 0,1 0 0,-1 0 0,0-1 0,0 0 0,0 0 0,0 0 0,-1 0 0,1 0 0,-10 3 0,-6 1 0,-1 0 0,1-2 0,-1 0 0,-37 2 0,40-4 0,-131 9-503,-169-8 0,295-4 144,-13-1-6467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30T03:43:10.93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407 851,'13'14,"-5"-6,0 0,0 0,1-1,0 0,0-1,12 7,19 6,1-1,1-3,83 21,137 11,100-19,0-27,33 0,-352 3,-1 1,77 21,-78-15,1-2,75 7,84-14,64 4,-257-6,413 14,-416-14,0 0,1 0,-1-1,0 1,0-1,0-1,0 1,0-1,0 1,4-4,-9 5,1 0,-1 0,0-1,1 1,-1 0,0 0,0-1,1 1,-1 0,0 0,0-1,1 1,-1 0,0-1,0 1,0 0,0-1,0 1,1 0,-1-1,0 1,0-1,0 1,0 0,0-1,0 1,0 0,0-1,0 1,-1-1,1 1,0 0,0-1,0 1,0 0,0-1,-1 1,1 0,0-1,0 1,0 0,-1-1,-14-11,11 9,-48-30,-1 3,-2 2,0 2,-72-22,81 34,-1 2,-1 2,1 2,-66-3,-197 11,132 4,-906-4,990-3,-1-4,-115-23,199 28,0 0,0-1,0 0,1-1,-1 0,-18-10,25 11,0 0,1 0,0 0,-1 0,1 0,0-1,0 0,1 1,-1-1,1 0,0-1,0 1,0 0,1 0,-1-1,1 1,0-1,0 1,0-7,0 0,0 0,0 0,1-1,1 1,1-12,-1 21,-1-1,1 1,-1-1,1 1,0-1,0 1,0 0,1-1,-1 1,0 0,1 0,-1 0,1 0,0 0,0 0,0 1,0-1,0 1,0-1,0 1,0 0,1-1,-1 1,0 0,1 1,-1-1,1 0,3 0,37-3,-1 2,65 5,-22 1,589-2,-526 9,-32-1,610-6,-398-6,-276 2,0 2,1 2,100 22,71 18,-221-43,0-1,1 1,-1 0,0 0,0 1,0-1,0 1,0-1,0 1,0 0,0 0,-1 1,1-1,-1 0,1 1,-1-1,0 1,0 0,0 0,-1 0,2 3,-1 0,-1 0,0 0,0 0,-1 0,1 0,-1 0,-1 0,1 0,-1 0,0 0,-3 7,-4 12,-2-1,-1 0,-1-1,-1 0,0 0,-23 26,26-35,-9 13,-1-1,-39 40,52-59,0-1,-1 0,0 0,0 0,0-1,-1-1,1 1,-1-1,-1-1,1 0,0 0,-1-1,-15 2,-232-2,117-5,-346 3,455-2,-1-2,1-1,-45-13,28 7,-16-4,-28-7,-167-18,-146 36,204 7,-241-3,431-1,1 0,-1 0,0-1,1-1,0 0,-1 0,1-1,0 0,1-1,-1 0,1 0,0-1,0 0,1-1,0 0,0 0,0-1,1 0,0 0,-10-18,6 9,0-2,2 1,0-1,1 0,1-1,1 0,1 0,0-1,-3-37,8 50,-1 1,1-1,0 1,1-1,-1 1,4-12,-3 17,0 0,0 0,0 0,0 0,0 0,0 0,1 0,-1 1,1-1,-1 1,1-1,0 1,0-1,-1 1,1 0,0 0,0 0,0 0,0 0,1 0,-1 1,0-1,0 1,0-1,5 1,36-4,0 3,45 4,-8 0,643-1,-416-3,-175-10,-14 0,-76 10,-1-1,0-2,0-2,0-2,47-15,-45 9,1 2,0 2,87-8,-103 14,51-14,-53 11,-1 1,40-3,-42 8,-1 2,1 0,0 1,-1 2,0 0,0 1,0 2,33 13,-27-7,0 1,-1 2,0 0,-2 2,40 35,-55-42,-1 1,0 0,-1 0,0 0,-1 1,-1 1,0-1,0 1,5 24,7 12,-15-42,0 0,-1 0,1 0,-1 1,-1-1,0 1,0-1,-1 1,0-1,0 1,-1-1,-3 16,2-18,0 0,-1 0,0 0,0-1,0 1,0-1,-1 0,0 0,0 0,0 0,-1-1,0 0,0 0,0 0,0 0,0-1,-12 5,5-2,-1-2,0 1,-1-2,1 1,-1-2,-23 2,-87-5,67 0,-896-3,890 3,1-3,-1-2,-98-25,-7-9,-1 7,-273-17,377 49,-47-4,97 3,0 0,1-2,-1 1,1-2,-23-10,13 4,1-1,0-1,1-1,-37-31,51 38,1 0,0-1,1 0,0 0,0 0,1-1,0 0,0 0,1 0,0-1,1 1,0-1,0 0,1 0,-2-16,4 22,0 0,0 0,1 0,-1 0,1 0,0 0,0 0,0 0,0 1,1-1,-1 0,1 1,0-1,0 1,0-1,1 1,-1 0,1 0,0 0,0 1,0-1,0 0,0 1,1 0,-1 0,0 0,1 0,4-1,12-5,1 2,0 0,0 1,24-3,-9 2,56-12,162-56,-231 67,-1 1,1 0,0 1,0 2,24-1,119 6,-66 1,758-3,-818 1,46 9,24 1,229-10,-11-1,-311 1,0 1,0 0,0 1,0 1,-1 1,0 0,0 1,0 0,-1 2,0 0,0 0,-1 2,19 15,3 1,-2 1,43 44,-69-60,0 0,-1 1,0 0,0 0,8 25,14 26,-24-53,1 1,-2 0,1 0,-1 0,-1 0,0 1,-1 0,0-1,-1 1,0 0,-1 0,0 0,-3 20,1-25,1 1,-1 0,-1-1,1 0,-1 1,0-1,-1 0,0 0,0-1,-1 1,1-1,-1 0,-1 0,1-1,-1 1,0-1,0-1,-1 1,1-1,-1 0,-13 6,-26 5,-1-3,0-1,-90 8,54-8,-114 11,-295-6,435-16,1 2,0 2,0 3,0 3,1 1,-60 22,93-25,-1-2,0-1,-1 0,-41 1,-96-7,57-2,25 4,-114-4,162 1,-1-2,1-1,1-2,-34-11,-16-11,-96-31,61 21,77 24,0 2,0 1,-42-5,16 5,1-2,0-2,-101-43,158 57,1 0,0 0,-1 0,1-1,0 0,0 0,1-1,-1 1,1-1,-1 0,1 0,0 0,1-1,-1 1,1-1,0 0,0 0,0 0,1-1,0 1,0 0,0-1,1 0,-1 1,1-1,1 0,-1 0,1 1,0-1,2-10,-2 9,0 1,1-1,-1 1,2-1,-1 1,1 0,0 0,0-1,1 1,4-8,-4 10,1 0,-1 0,0 1,1-1,0 1,0 0,0 0,0 0,0 1,1-1,-1 1,1 0,0 1,8-3,421-96,-330 72,-80 20,-1 1,2 1,-1 2,41-4,579 8,-276 2,443-2,-726-6,-59 2,0 2,35 2,1 5,96 20,-134-19,0 1,0 0,-1 2,1 1,-2 1,42 26,-52-27,1 2,-2-1,1 1,-2 1,0 0,0 1,-1 0,-1 0,0 1,-1 0,-1 0,0 1,4 17,-8-23,0 0,0 0,-1 0,0 0,-1 0,0 0,-1 0,0 0,-1-1,-3 13,3-15,0-1,-1 0,0 0,0 0,0-1,-1 1,0-1,0 1,-1-1,1-1,-1 1,0 0,0-1,-1 0,1-1,-9 5,-1-2,1-1,-1 0,0-2,-1 0,1 0,0-1,-1-1,-16-1,-18 2,-156 26,123-14,-118 4,-9-7,-12 0,126-10,-260-3,322-2,0 0,1-3,-46-14,48 11,1 2,-1 2,0 0,-37-1,28 8,23 0,-1-1,1-1,-1 0,1-1,-1-1,-25-8,5-2,24 9,-1-1,1-1,0 0,0-1,1 0,-22-17,4 1,-48-29,8 7,42 28,-1 2,-1 1,0 1,-1 1,-47-10,-6-3,54 15,-46-23,65 27,0-1,1-1,0 1,0-2,1 1,-14-16,1-3,10 11,-1 1,-25-23,35 35,-1-1,1 1,-1 0,0 0,0 1,0 0,0 0,-1 0,1 0,0 1,-1-1,1 2,-1-1,-7 0,10 1,1 1,0-1,0 1,-1-1,1 1,0 0,0-1,0 1,0 0,0 1,0-1,0 0,0 0,0 1,1-1,-1 1,1 0,-1-1,1 1,-1 0,1 0,0 0,0 0,0 0,0 0,0 0,0 0,1 1,-1-1,1 0,-1 4,0 8,0-1,0 0,1 0,2 14,-2-26,1 6,0 1,1-1,0 0,0 1,1-1,-1 0,1-1,1 1,0 0,0-1,0 0,0 0,1 0,0 0,11 9,5 1,0 0,1-2,29 14,-31-17,4 0,1 0,1-2,0-1,0-2,27 5,21 5,235 70,-58-15,-210-62,77 7,-18-5,-70-4,53 17,-61-16,0-1,1-1,0-1,42 4,192-9,-110-1,-91-3,0-2,-1-3,0-2,67-23,-48 14,-29 4,-1-1,-1-2,-1-3,47-30,-55 32,1-1,-16 9,0 0,1 2,38-15,-4 5,0-2,-2-3,-1-2,-2-2,56-43,-88 60,0-1,-1-1,15-17,-25 25,0-1,-1 0,0 0,0 0,-1 0,0-1,0 0,0 0,-1 0,2-11,-4 17,-2-1,1 1,0-1,0 1,-1-1,0 1,1-1,-1 1,0 0,0-1,0 1,0 0,-1 0,1 0,0 0,-1 0,0 0,1 0,-1 1,0-1,0 0,0 1,0 0,0-1,-1 1,1 0,-3-1,-5-3,-1 0,0 1,0 0,-18-4,-2 4,-1 1,1 2,-45 2,43 1,0-2,0-1,-33-6,-48-12,-110-24,131 21,-153-14,209 30,1-1,-52-19,-17-3,-55-6,-194-17,321 48,-54-15,19 3,-26-6,59 12,-1 2,-62-6,-180 16,249 1,1 1,0 2,-28 9,-10 2,51-13,-1 2,1 0,0 1,0 0,1 2,0-1,0 2,1 0,1 0,-1 1,-15 19,12-12,0 1,1 1,1 1,1 0,1 0,1 1,1 1,1 0,-11 42,-2 14,15-56,0 0,2 0,1 1,-3 35,7-42,0 1,1-1,1 1,5 21,-5-31,0 0,1 0,0-1,1 1,0-1,0 0,0 0,1 0,0-1,0 1,10 7,7 5,1-1,0-1,2-1,0-1,46 20,-5-9,81 20,-66-25,161 21,-175-32,79 22,-75-15,94 9,-102-13,0-3,91 2,131-12,-115-3,-29 5,108-2,-184-3,114-20,-122 9,0-3,-1-2,85-44,-108 46,0-2,51-39,52-56,-123 101,0-1,-1 0,0-1,-1 0,-1 0,-1-1,0 0,-1-1,0 0,-2-1,9-35,-10 30,-1-1,0 0,-2 0,-1 0,-2 0,0 0,-1 0,-9-41,8 54,-1 0,0 1,-1-1,0 1,0 0,-10-12,-47-55,2 4,47 54,-1 1,-1 0,-1 1,-1 1,0 0,-1 1,0 1,-1 1,-27-15,23 21,0 0,0 1,0 1,-1 2,1 0,-27 1,34 1,-170-2,120 5,-1-4,-117-17,130 10,0 2,-1 2,0 3,-99 9,77 0,1-2,-1-4,-138-17,83-1,-154-3,-137 21,164 2,231-3,-1 1,0 1,0 2,1 0,-39 13,20-5,38-11,0 1,0 0,0 1,1 0,-1 0,1 1,0 0,0 0,0 1,-13 10,-33 32,38-34,0 1,0 0,1 2,1-1,1 2,-18 26,2 6,19-36,1 1,1 0,1 1,0 0,1 0,0 0,-5 24,7 6,1 0,6 84,0-29,-3-87,0 0,1 0,1 0,5 20,-6-27,1-1,0 0,1 0,-1 0,1 0,0-1,0 1,0-1,0 1,1-1,0 0,0-1,6 6,10 6,1-1,0-1,0 0,2-2,31 12,80 31,-1 0,-110-46,0-2,0 0,1-2,24 2,250-5,-136-4,925 3,-918-12,-3 0,-101 8,0-2,69-17,57-6,-43 22,-84 6,99-15,-130 6,-31 10,-1-1,0 0,0 1,0-1,0 0,0 0,0 0,0 0,0 0,0 0,0 0,-1 0,1 0,0 0,-1 0,1-1,0 1,-1 0,0 0,1-1,-1 1,0-2,0-12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6:49.78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249 1 24575,'-1'0'0,"-1"0"0,1 0 0,0 1 0,0-1 0,0 0 0,-1 1 0,1-1 0,0 1 0,0 0 0,0-1 0,0 1 0,0 0 0,0 0 0,0 0 0,0-1 0,0 1 0,0 0 0,1 0 0,-1 0 0,-1 3 0,-13 26 0,9-16 0,-10 14 0,10-18 0,0 1 0,0-1 0,1 1 0,0 0 0,1 0 0,0 1 0,1-1 0,-3 22 0,6-32 0,0 0 0,0 1 0,1-1 0,-1 0 0,1 1 0,-1-1 0,1 0 0,0 1 0,-1-1 0,1 0 0,0 0 0,0 0 0,0 0 0,0 0 0,0 0 0,0 0 0,0 0 0,0 0 0,0 0 0,0 0 0,1-1 0,-1 1 0,0 0 0,0-1 0,1 1 0,-1-1 0,1 0 0,-1 1 0,0-1 0,2 0 0,51 4 0,-39-3 0,-9-1 0,0 0 0,0 1 0,0 0 0,0 0 0,0 1 0,0 0 0,0 0 0,0 0 0,0 1 0,-1-1 0,1 1 0,5 5 0,-7-5 0,0 1 0,0 0 0,-1 0 0,0 0 0,0 0 0,0 0 0,0 1 0,-1-1 0,1 1 0,-1 0 0,0-1 0,-1 1 0,1 0 0,-1 0 0,1 6 0,0 4 0,0 0 0,0 0 0,-1 0 0,-3 27 0,2-39 0,0 0 0,-1 1 0,1-1 0,-1 0 0,0 0 0,0 1 0,0-1 0,0 0 0,-1 0 0,1 0 0,-1 0 0,0 0 0,1 0 0,-1-1 0,-1 1 0,1-1 0,0 1 0,-1-1 0,1 0 0,-1 0 0,0 0 0,0 0 0,1 0 0,-1-1 0,0 1 0,-1-1 0,-3 2 0,-18 0 0,0 0 0,0-1 0,-1-2 0,1 0 0,-28-5 0,-31 0 0,56 5-1365,3 0-5461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6:51.1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24575,'0'4'0,"8"1"0,7 4 0,4 1 0,4-2 0,1-2 0,1 2 0,4-1 0,-2-1-8191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6:52.3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24575,'3'1'0,"0"-1"0,0 1 0,0 0 0,0 0 0,-1 0 0,1 0 0,0 0 0,0 0 0,-1 1 0,1-1 0,-1 1 0,1 0 0,-1 0 0,0 0 0,0 0 0,0 0 0,0 0 0,2 3 0,31 51 0,-27-42 0,5 8 0,0 0 0,-2 1 0,-1 0 0,-1 1 0,11 44 0,-10-1 0,-3 0 0,-3 0 0,-5 78 0,0-53 0,0-67 0,0 0 0,-2 1 0,-1-1 0,0-1 0,-2 1 0,-1-1 0,-1 0 0,-1 0 0,-15 26 0,17-39-122,-1 0-1,0-1 1,-12 12-1,12-14-752,-10 12-5951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7:01.12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0 24575,'0'0'-8191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09:47.99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218 20 24575,'-1'-2'0,"1"1"0,0 0 0,-1 0 0,1 0 0,-1 0 0,0 0 0,1 0 0,-1 0 0,0 1 0,0-1 0,1 0 0,-1 0 0,0 0 0,0 1 0,0-1 0,0 0 0,0 1 0,0-1 0,0 1 0,0-1 0,0 1 0,0 0 0,0-1 0,0 1 0,0 0 0,-1 0 0,1 0 0,0 0 0,0 0 0,-2 0 0,-36 0 0,29 1 0,0 1 0,0 0 0,1 1 0,-1 0 0,0 0 0,1 1 0,-18 10 0,23-12 0,0 1 0,0 0 0,1 1 0,-1-1 0,1 1 0,0 0 0,0-1 0,0 1 0,0 1 0,1-1 0,-1 0 0,1 1 0,0-1 0,1 1 0,-1-1 0,1 1 0,0 0 0,-1 7 0,-1 29 0,1 0 0,5 47 0,0-9 0,-3-68 0,1-1 0,0 0 0,0 0 0,1 0 0,0 0 0,1 0 0,0 0 0,0-1 0,1 1 0,1-1 0,-1 0 0,8 10 0,-8-14 0,0 1 0,1-1 0,0-1 0,0 1 0,0-1 0,1 0 0,-1 0 0,1 0 0,0-1 0,0 0 0,0 0 0,0 0 0,1-1 0,-1 0 0,1 0 0,-1-1 0,1 0 0,0 0 0,8 0 0,-8-1 0,11 1 0,1-1 0,0 0 0,29-5 0,-44 4 0,0 1 0,0-1 0,-1 0 0,1 0 0,0-1 0,-1 1 0,1-1 0,-1 0 0,0 1 0,1-1 0,-1-1 0,0 1 0,0-1 0,0 1 0,0-1 0,-1 0 0,1 0 0,-1 0 0,0 0 0,0 0 0,0 0 0,0-1 0,2-6 0,0-8 0,-1 1 0,-1-1 0,-1 0 0,-1 1 0,0-1 0,-3-18 0,0-16 0,3 38 0,-1-1 0,0 1 0,-1 0 0,-1-1 0,-1 1 0,1 0 0,-8-15 0,8 22 0,-1-1 0,0 1 0,-1 1 0,0-1 0,0 0 0,0 1 0,0 0 0,-1 1 0,0-1 0,0 1 0,-1 0 0,0 0 0,0 1 0,-11-5 0,-16-5-341,-1 1 0,-1 2-1,-53-9 1,58 14-6485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7:07.87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37 24575,'5'-4'0,"0"0"0,1 0 0,0 1 0,-1-1 0,2 1 0,-1 1 0,0-1 0,0 1 0,1 0 0,-1 0 0,1 1 0,0 0 0,-1 0 0,1 0 0,0 1 0,0 0 0,-1 1 0,1-1 0,0 1 0,13 4 0,-11-3 0,-1 0 0,1 1 0,0 0 0,0 1 0,-1 0 0,0 0 0,0 1 0,0 0 0,0 0 0,-1 1 0,0 0 0,0 0 0,-1 1 0,11 13 0,-11-11 0,-1 0 0,-1 1 0,0 0 0,0-1 0,-1 2 0,0-1 0,-1 0 0,0 0 0,1 16 0,-2-18 0,-1-1 0,0 1 0,-1-1 0,0 1 0,0-1 0,0 1 0,-1-1 0,0 0 0,0 0 0,-1 0 0,0 0 0,0 0 0,-8 11 0,4-9 0,0 0 0,0-1 0,-1-1 0,0 1 0,0-1 0,-18 11 0,16-13 0,9-7 0,15-9 0,3 5 0,-1 0 0,1 1 0,0 0 0,0 2 0,31-3 0,-7 3 0,54 5 0,-89-3 0,-1 1 0,0 1 0,1-1 0,-1 1 0,1 0 0,-1 0 0,0 0 0,0 1 0,0 0 0,0 0 0,0 0 0,0 0 0,0 1 0,-1 0 0,1 0 0,-1 0 0,0 1 0,0-1 0,0 1 0,0 0 0,-1 0 0,1 1 0,-1-1 0,0 1 0,-1-1 0,1 1 0,2 7 0,-3-8 0,0 0 0,0 0 0,0 1 0,-1-1 0,0 1 0,0-1 0,0 1 0,0 0 0,-1-1 0,0 1 0,0 0 0,0-1 0,0 1 0,-1 0 0,0-1 0,0 1 0,0-1 0,0 1 0,-1-1 0,0 1 0,0-1 0,0 0 0,0 0 0,-1 0 0,1 0 0,-1 0 0,0-1 0,0 1 0,-1-1 0,1 0 0,-1 0 0,1 0 0,-1 0 0,0-1 0,0 1 0,0-1 0,0 0 0,-1 0 0,-4 1 0,-19 5 0,0 0 0,0-2 0,-33 3 0,-10 2 0,15-1-1365,8-1-5461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7:08.91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25 0 24575,'-4'8'0,"-1"7"0,0 4 0,0 8 0,3 2 0,0 9 0,1 2 0,0-2 0,1-3 0,1 0 0,-1-2 0,0-2 0,0-3 0,0-6-8191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7:09.82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 24575,'55'2'0,"102"20"0,-101-13 0,92 5 0,-79-13-1365,-42-2-5461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7:11.88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29 100 24575,'0'-4'0,"1"-1"0,-1 1 0,1 0 0,0 0 0,0 0 0,1 0 0,-1 0 0,1 0 0,-1 1 0,1-1 0,1 0 0,-1 1 0,0-1 0,1 1 0,0 0 0,-1 0 0,1 0 0,1 0 0,-1 0 0,0 1 0,1 0 0,-1-1 0,1 1 0,0 0 0,-1 1 0,1-1 0,0 1 0,0 0 0,8-2 0,-2 1 0,0 0 0,0 0 0,1 1 0,-1 1 0,0-1 0,1 2 0,-1-1 0,0 2 0,1-1 0,-1 1 0,13 5 0,-19-5 0,0 0 0,1 1 0,-1-1 0,0 1 0,-1 0 0,1 1 0,0-1 0,-1 1 0,0-1 0,0 1 0,0 0 0,4 7 0,27 57 0,-28-55 0,-3-5 0,0 0 0,0 1 0,0-1 0,-1 1 0,0-1 0,-1 1 0,0 0 0,0-1 0,-1 1 0,0 0 0,0 0 0,-1-1 0,0 1 0,-1 0 0,0-1 0,-3 10 0,1-9 0,-1 0 0,1 0 0,-1-1 0,-1 1 0,1-1 0,-2 0 0,1-1 0,-1 1 0,0-1 0,0-1 0,-1 1 0,0-1 0,-17 9 0,6-5 0,0-1 0,0 0 0,-23 5 0,85-12 0,33-3 0,-55-1 0,-1 2 0,0 1 0,1 0 0,30 7 0,-45-7 0,-1 1 0,1 0 0,-1 0 0,0 0 0,0 1 0,0-1 0,0 1 0,0 0 0,-1 1 0,1-1 0,-1 1 0,0 0 0,0 0 0,0 0 0,-1 1 0,0-1 0,1 1 0,-2 0 0,1 0 0,0 0 0,1 7 0,1 3 0,0 1 0,-2-1 0,0 1 0,0 0 0,-2 0 0,0 0 0,0 0 0,-2 1 0,-3 18 0,3-24 0,-1 1 0,-1-1 0,1 0 0,-2 0 0,0 0 0,0-1 0,-1 1 0,0-1 0,-1 0 0,0-1 0,-1 1 0,0-1 0,-13 13 0,14-17 0,-1 0 0,0 0 0,1-1 0,-2 0 0,1-1 0,0 0 0,-1 0 0,1 0 0,-11 1 0,-12 2 0,-33 3 0,33-6 0,11 0-151,-1-2-1,0 0 0,1 0 0,-1-2 1,0-1-1,1 0 0,-1-1 1,-20-7-1,12 0-6674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7:12.89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 24575,'4'0'0,"2"3"0,-1 7 0,-1 8 0,-1 6 0,-2 2 0,0 2 0,0-1 0,-1 3 0,0 1 0,-1 3 0,1-1 0,0-1 0,0 1 0,0 0 0,0-2 0,0-3 0,0-6-8191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7:13.73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25 24575,'0'-4'0,"4"-1"0,13 0 0,8 1 0,8 1 0,6 1 0,4 1 0,-1 1 0,-3 0 0,-1 0 0,-2 0 0,0 0 0,-2 0 0,-3 1 0,-2-1 0,2 0 0,-5 0-8191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7:20.62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123 102 24575,'-1'5'0,"0"-1"0,0 1 0,-1-1 0,0 1 0,0-1 0,0 0 0,0 1 0,-5 5 0,-6 12 0,6-9 0,0 0 0,-13 17 0,13-21 0,1-1 0,1 1 0,-1 0 0,2 0 0,-1 0 0,1 1 0,-3 13 0,2 5 0,1 2 0,2-1 0,1 0 0,6 56 0,-5-81 0,1 0 0,0 0 0,-1 0 0,2-1 0,-1 1 0,0 0 0,1-1 0,-1 1 0,1-1 0,0 1 0,0-1 0,1 0 0,-1 0 0,1 0 0,-1 0 0,1 0 0,0-1 0,0 1 0,0-1 0,1 0 0,-1 0 0,0 0 0,1 0 0,-1 0 0,1-1 0,0 0 0,0 0 0,-1 0 0,6 1 0,11 1 0,1-1 0,0 0 0,-1-2 0,30-3 0,-19 2 0,11 0 0,-22 2 0,0-1 0,-1-1 0,1-1 0,-1-1 0,0 0 0,1-2 0,33-11 0,-41 10 0,0-1 0,0 1 0,0-2 0,0 0 0,-1 0 0,-1-1 0,0 0 0,0-1 0,0 0 0,-1-1 0,-1 0 0,0 0 0,0-1 0,-1 0 0,-1 0 0,0-1 0,-1 1 0,0-1 0,-1-1 0,0 1 0,-1 0 0,-1-1 0,0 0 0,0-14 0,-2-10 0,-6-43 0,5 70 0,-1-1 0,-1 1 0,0 0 0,0 1 0,-1-1 0,0 1 0,-1-1 0,-9-13 0,10 19 0,0 1 0,1 0 0,-2 0 0,1 0 0,0 1 0,-1-1 0,0 1 0,0 0 0,0 0 0,0 1 0,0 0 0,0-1 0,-1 2 0,1-1 0,-1 1 0,1 0 0,-10-1 0,-10 0 0,-1 1 0,-43 5 0,24-2 0,20-1-120,-47 3 373,67-3-389,-1 1 0,0-1-1,1 1 1,-1 0 0,1 0 0,-1 1 0,1-1 0,0 1-1,0 0 1,-5 5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7:15.16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 1 24575,'-1'116'0,"3"127"0,-2-237 0,1 1 0,0-1 0,0 0 0,1 0 0,0 0 0,0 0 0,0 0 0,1 0 0,-1 0 0,2 0 0,-1-1 0,0 0 0,1 0 0,0 0 0,1 0 0,-1 0 0,1-1 0,-1 0 0,1 0 0,1 0 0,-1-1 0,0 1 0,1-1 0,0 0 0,0-1 0,0 0 0,0 0 0,0 0 0,0 0 0,0-1 0,1 0 0,-1-1 0,0 1 0,1-1 0,-1 0 0,0-1 0,1 1 0,-1-1 0,0-1 0,0 1 0,1-1 0,-1 0 0,8-4 0,-4 0 0,-1 0 0,0-1 0,0 1 0,0-2 0,-1 1 0,0-1 0,0-1 0,9-12 0,1-6 0,22-46 0,-21 35 0,-5 20 0,-14 18 0,0 0 0,0 0 0,1 0 0,-1 0 0,0-1 0,0 1 0,0 0 0,1 0 0,-1 0 0,0 0 0,0 0 0,1 0 0,-1 0 0,0 0 0,0 0 0,0 0 0,1 1 0,-1-1 0,0 0 0,0 0 0,0 0 0,1 0 0,-1 0 0,0 0 0,0 0 0,0 0 0,0 1 0,1-1 0,-1 0 0,0 0 0,0 0 0,0 0 0,0 0 0,0 1 0,1-1 0,-1 0 0,0 0 0,0 0 0,0 1 0,0-1 0,0 0 0,0 0 0,0 0 0,0 1 0,0-1 0,1 6 0,0-1 0,-1 0 0,1 1 0,-1-1 0,-1 1 0,0 5 0,-14 82 0,-3-1 0,-60 173 0,70-243-341,1 0 0,2 0-1,-6 43 1,10-45-6485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7:15.96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 24575,'8'0'0,"11"0"0,9 0 0,14 0 0,14 0 0,6 0 0,4 0 0,12 0 0,3 0 0,-7 0 0,-16 0-8191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7:17.59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25 24575,'0'-4'0,"4"-2"0,6 1 0,4 1 0,12 1 0,10 2 0,7 0 0,4 0 0,1 1 0,-6 0-8191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09:49.67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362 0 24575,'-36'1'0,"1"1"0,-1 2 0,1 1 0,0 2 0,0 1 0,-36 14 0,66-20 0,1-1 0,-1 1 0,1 0 0,0 0 0,0 0 0,0 1 0,0-1 0,0 1 0,0 0 0,1 0 0,-1 1 0,1-1 0,0 1 0,0-1 0,0 1 0,-3 6 0,4-3 0,-1 0 0,1 0 0,1 0 0,-1 0 0,1 1 0,1-1 0,-1 0 0,1 1 0,2 13 0,0 8 0,0 7 0,10 56 0,-10-82 0,1 1 0,0-1 0,1 0 0,0 0 0,0-1 0,1 1 0,0-1 0,0 0 0,1-1 0,8 9 0,-10-12 0,1-1 0,0-1 0,0 1 0,0-1 0,1 0 0,-1 0 0,1 0 0,-1-1 0,1 0 0,0 0 0,0 0 0,0-1 0,0 0 0,9 1 0,12 0 0,54-4 0,-47 0 0,-25 2 0,-2 0 0,1 0 0,-1 0 0,0-1 0,0 0 0,0-1 0,0 1 0,7-4 0,-11 4 0,-1 0 0,0-1 0,0 1 0,0-1 0,0 0 0,0 0 0,0 0 0,0 0 0,-1 0 0,1 0 0,-1 0 0,1 0 0,-1-1 0,0 1 0,0-1 0,0 1 0,0-1 0,0 1 0,-1-1 0,1 1 0,-1-1 0,1-5 0,1-37 0,-1 0 0,-8-68 0,6 106 0,0 1 0,0-1 0,0 1 0,-1-1 0,0 1 0,-1 0 0,0 0 0,1 0 0,-2 0 0,1 0 0,-1 1 0,0 0 0,0-1 0,0 2 0,-1-1 0,-6-6 0,1 4 0,0 0 0,0 0 0,-1 1 0,1 1 0,-1-1 0,-1 2 0,1 0 0,-13-3 0,4 0-1365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7:18.76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1 370 24575,'4'-2'0,"1"1"0,-1-1 0,0 0 0,0-1 0,0 1 0,0-1 0,0 0 0,0 0 0,6-7 0,-9 9 0,7-9 0,0 1 0,0-1 0,-2-1 0,1 1 0,-1-1 0,-1-1 0,5-12 0,7-14 0,92-164 0,-107 202 0,-1 9 0,-3 14 0,-40 180 96,-5 38-1557,44-211-5365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7:22.09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60 1 24575,'-3'4'0,"-3"5"0,1 6 0,1 3 0,-3 4 0,0 5 0,-3 2 0,1 1 0,1-5-8191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7:33.05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29 17 24575,'-1'15'0,"-1"0"0,-6 29 0,-2 15 0,6-22 0,2 2 0,1-1 0,2 0 0,2 0 0,7 38 0,-9-72 0,1 0 0,-1 0 0,0 0 0,1 0 0,0 0 0,0-1 0,0 1 0,1-1 0,-1 1 0,1-1 0,0 0 0,0 0 0,0 0 0,0 0 0,0-1 0,0 1 0,1-1 0,0 0 0,-1 0 0,1 0 0,0 0 0,0-1 0,0 0 0,0 1 0,0-2 0,0 1 0,0 0 0,0-1 0,8 1 0,8-2 0,1 0 0,-1-1 0,1 0 0,31-10 0,-50 12 0,26-8 0,-1-1 0,0-1 0,0-2 0,-1 0 0,46-31 0,112-95 0,-122 88 0,-53 44 0,0-1 0,-1 0 0,0 0 0,-1-1 0,0 0 0,0-1 0,-1 1 0,0-1 0,0 0 0,-1-1 0,0 1 0,0-1 0,-1 0 0,-1 0 0,0 0 0,0-1 0,-1 1 0,2-22 0,-27 111 0,15 50 0,8-100 0,-1 1 0,-2-1 0,0 0 0,-12 42 0,9-46 0,1 1 0,1 0 0,-1 45 0,4-45 0,-1 1 0,-2-1 0,-10 42 0,5-38-1365,1-2-5461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7:35.78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76 24575,'0'-1'0,"1"0"0,-1 1 0,0-1 0,0 0 0,1 0 0,-1 0 0,1 1 0,-1-1 0,1 0 0,-1 0 0,1 1 0,-1-1 0,1 0 0,0 1 0,-1-1 0,1 0 0,0 1 0,-1-1 0,1 1 0,0 0 0,0-1 0,0 1 0,-1-1 0,1 1 0,0 0 0,0 0 0,1-1 0,28-4 0,-27 5 0,63-3 0,0 3 0,103 13 0,-63-3 0,292-5 0,-226-8 0,-81 5 0,-43 0 0,0-2 0,-1-2 0,1-2 0,47-10 0,-40-6 0,-43 14 0,0 1 0,1 1 0,24-6 0,52 1-63,0 3 0,92 8-1,-86-1-1111,-26 0-5651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7:39.46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0 24575,'0'796'-1365,"0"-742"-5461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7:42.29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0 24575,'4'0'0,"6"0"0,12 0 0,15 0 0,5 0 0,7 0 0,0 0 0,-5 0 0,-5 0 0,-7 0 0,-3 0 0,-4 0 0,3 4 0,-4 2-8191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7:41.23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286 1 24575,'1'18'0,"-2"0"0,0 0 0,-1 0 0,0-1 0,-2 1 0,0-1 0,-1 1 0,-1-1 0,0-1 0,-1 1 0,-17 27 0,-34 40 0,21-33 0,-37 69 0,65-102 0,1 0 0,0 0 0,1 0 0,2 1 0,-1 0 0,2 0 0,1 0 0,-2 26 0,5-41 0,-1-1 0,1 1 0,1 0 0,-1 0 0,0 0 0,1 0 0,0 0 0,0 0 0,0-1 0,0 1 0,1 0 0,-1-1 0,1 1 0,0-1 0,0 1 0,4 3 0,-3-4 0,0 0 0,1-1 0,-1 1 0,1-1 0,0 0 0,0 0 0,0 0 0,0 0 0,0-1 0,0 0 0,1 0 0,-1 0 0,0 0 0,7 0 0,52 2 0,87-5 0,-38-2 0,-96 4 0,-1 0 0,0-2 0,1 0 0,-1-1 0,0 0 0,0-1 0,0-1 0,25-11 0,-32 12 0,0-1 0,0 0 0,0 0 0,-1-1 0,0 0 0,0-1 0,0 1 0,-1-1 0,0 0 0,0-1 0,-1 0 0,0 1 0,0-2 0,-1 1 0,6-15 0,-2 1 0,7-19 0,10-48 0,-22 77 0,-1-1 0,0 0 0,-1 1 0,0-1 0,-1 0 0,-1 0 0,0 0 0,-4-17 0,2 19 0,-1 0 0,-1 0 0,0 1 0,-10-17 0,-13-25 0,21 36 0,-1 1 0,0 0 0,-1 0 0,-1 1 0,0 0 0,-1 1 0,-1 0 0,0 1 0,0 1 0,-1-1 0,-1 2 0,0 0 0,-30-16 0,37 23 0,0 0 0,-1 1 0,1 0 0,-1 0 0,1 1 0,-1-1 0,0 2 0,1-1 0,-1 1 0,0 0 0,1 1 0,-1 0 0,-11 3 0,14-3 0,0 0 0,0 0 0,1 0 0,-1 1 0,0 0 0,1 0 0,-1 0 0,1 1 0,0-1 0,0 1 0,0 0 0,0 0 0,0 0 0,1 1 0,0-1 0,-1 1 0,1 0 0,0 0 0,1 0 0,-1 1 0,-3 7 0,5 5-1365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7:43.13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 24575,'8'0'0,"11"0"0,14 0 0,9 0 0,14 0 0,5 0 0,8 0 0,-3 0 0,-5 0 0,-9 0 0,-10 0 0,-7 0 0,-10 0-8191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7:45.84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639 74 24575,'-28'-13'0,"-2"2"0,0 1 0,0 1 0,-1 2 0,-58-7 0,-157 5 0,239 9 0,0 0 0,0 0 0,0 1 0,0-1 0,1 2 0,-1-1 0,0 1 0,1 0 0,-8 3 0,11-3 0,0 0 0,0 1 0,0-1 0,0 1 0,1-1 0,-1 1 0,1 0 0,0 0 0,0 0 0,0 0 0,0 0 0,0 1 0,1-1 0,-1 0 0,1 1 0,0-1 0,0 1 0,0 6 0,-31 164 0,28-140 0,1 0 0,2 0 0,4 44 0,-2-68 0,1-1 0,1 1 0,0-1 0,0 1 0,1-1 0,0 0 0,0 0 0,1-1 0,0 1 0,1-1 0,0 0 0,0 0 0,1-1 0,0 0 0,0 0 0,0-1 0,14 10 0,-16-13 0,0 1 0,1-1 0,-1 0 0,1 0 0,0-1 0,0 0 0,0 0 0,0 0 0,0-1 0,0 0 0,1 0 0,-1 0 0,0-1 0,0 0 0,1 0 0,-1-1 0,0 1 0,0-1 0,1-1 0,-1 1 0,0-1 0,0 0 0,0-1 0,-1 1 0,1-1 0,-1 0 0,1 0 0,6-6 0,3-6 0,-1-1 0,-1 0 0,0-1 0,-1-1 0,0 0 0,12-27 0,-2 5 0,9-10 0,23-45 0,-48 82 0,-1 1 0,0-1 0,-2 0 0,1-1 0,-1 1 0,1-16 0,-3 22-105,0 1 0,-1-1 0,1 0 0,-1 0 0,-1 1 0,1-1 0,-1 0 0,-1 1 0,1-1 0,-1 1 0,0-1 0,-5-10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7:46.58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252 1 24575,'1'59'0,"0"-13"0,-2 0 0,-7 50 0,6-82 0,-1-1 0,0 0 0,-1 0 0,0 0 0,-1 0 0,0-1 0,-1 0 0,-1 0 0,0 0 0,0-1 0,-16 18 0,15-19-124,-2 0 0,1 0 0,-2-1 0,1 0 0,-1-1 0,0 0-1,-1-1 1,0 0 0,0-1 0,-25 9 0,12-8-6702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09:52.20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146 39 24575,'1'0'0,"-1"0"0,0 0 0,1 0 0,-1 0 0,0 0 0,1 0 0,-1 0 0,0 0 0,1 0 0,-1 0 0,0 0 0,1 0 0,-1 0 0,0 0 0,1 0 0,-1 0 0,0 0 0,1 1 0,-1-1 0,0 0 0,1 0 0,-1 0 0,0 1 0,0-1 0,1 0 0,-1 0 0,0 1 0,0-1 0,1 0 0,-1 0 0,0 1 0,0-1 0,0 1 0,-5 11 0,-16 8 0,10-11 0,1 0 0,0 1 0,0 0 0,1 0 0,1 1 0,0 0 0,0 1 0,1 0 0,1 0 0,0 0 0,-8 23 0,9-17 0,0 0 0,1 1 0,1 0 0,0-1 0,2 1 0,0 0 0,1 0 0,3 21 0,-3-36 0,1 0 0,0 0 0,0 0 0,0 1 0,0-1 0,1 0 0,-1 0 0,1-1 0,0 1 0,0 0 0,0-1 0,1 1 0,0-1 0,-1 0 0,1 0 0,0 0 0,0 0 0,1 0 0,-1 0 0,1-1 0,-1 0 0,1 0 0,0 0 0,-1 0 0,1 0 0,8 1 0,2 0 0,0 0 0,1-1 0,-1-1 0,0 0 0,1-1 0,24-4 0,-32 3 0,-1 0 0,1 0 0,0-1 0,0 0 0,-1-1 0,1 1 0,-1-1 0,0 0 0,0-1 0,0 0 0,0 0 0,-1 0 0,1 0 0,-1-1 0,0 0 0,0 0 0,-1-1 0,0 1 0,6-11 0,-4 6 0,0-1 0,-1 0 0,-1 0 0,0 0 0,-1-1 0,0 1 0,0-1 0,-1 0 0,-1 0 0,0-19 0,-1 22 0,0-17 0,-1 0 0,-8-45 0,8 64 0,-1 0 0,0 0 0,0 1 0,-1-1 0,1 1 0,-2-1 0,1 1 0,-1 0 0,1 0 0,-2 0 0,1 1 0,-1 0 0,0 0 0,0 0 0,-7-6 0,-58-31-1365,49 32-5461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7:48.25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44 0 24575,'-3'59'0,"-2"0"0,-25 108 0,28-160 0,1 1 0,0-1 0,0 0 0,0 1 0,1-1 0,0 1 0,2 12 0,-1-18 0,-1 0 0,1-1 0,0 1 0,-1 0 0,1-1 0,0 1 0,0-1 0,0 1 0,0-1 0,0 0 0,0 1 0,1-1 0,-1 0 0,0 0 0,1 0 0,-1 1 0,1-2 0,-1 1 0,1 0 0,0 0 0,-1 0 0,1-1 0,0 1 0,-1-1 0,1 1 0,0-1 0,0 0 0,-1 0 0,1 0 0,0 0 0,0 0 0,0 0 0,-1 0 0,1 0 0,0-1 0,2 0 0,2 0 0,0 0 0,0 0 0,0-1 0,-1 0 0,1 0 0,-1 0 0,1-1 0,-1 0 0,0 0 0,1 0 0,-2 0 0,8-7 0,-4 1 0,1-1 0,-1 0 0,-1 0 0,11-20 0,-17 29 0,-1 0 0,1 0 0,-1 0 0,1 0 0,-1 0 0,1 0 0,0 1 0,0-1 0,-1 0 0,1 0 0,0 0 0,0 1 0,0-1 0,0 1 0,0-1 0,0 0 0,1 0 0,-1 1 0,-1 0 0,1 1 0,-1-1 0,1 0 0,-1 0 0,1 0 0,-1 0 0,0 1 0,1-1 0,-1 0 0,1 1 0,-1-1 0,0 0 0,1 1 0,-1-1 0,0 0 0,1 1 0,-1-1 0,0 0 0,1 1 0,-1-1 0,0 1 0,0-1 0,1 1 0,-1-1 0,0 1 0,10 46 0,-8-34 0,62 267 0,-57-250-221,-2 0 1,0 0-1,-2 1 0,-2-1 0,-2 48 0,1-77 181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7:54.71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96 24575,'1'4'0,"-1"0"0,1 0 0,0 0 0,0 0 0,0 0 0,0 0 0,1 0 0,0 0 0,0-1 0,3 5 0,28 37 0,-15-22 0,6 16 0,-19-30 0,1 1 0,-1-1 0,1 0 0,1-1 0,0 0 0,0 0 0,1 0 0,16 12 0,-22-19 0,0 0 0,0 0 0,0 0 0,1 0 0,-1-1 0,0 1 0,0-1 0,1 1 0,-1-1 0,0 0 0,1 0 0,-1 0 0,0 0 0,1-1 0,-1 1 0,0 0 0,0-1 0,1 0 0,-1 1 0,0-1 0,0 0 0,0 0 0,0 0 0,0-1 0,0 1 0,0 0 0,0-1 0,-1 1 0,1-1 0,2-3 0,5-5 0,0-1 0,0-1 0,12-22 0,-13 20 0,136-187 0,-128 178-1365,-4 4-5461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8:16.15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242 1 24575,'0'1'0,"1"15"0,0-1 0,-2 0 0,0 1 0,-1-1 0,0 0 0,-1 0 0,-1 0 0,0 0 0,-9 19 0,4-18 0,-22 32 0,22-36 0,0 1 0,1 0 0,-8 17 0,16-28 0,-1-1 0,0 0 0,1 1 0,-1-1 0,1 0 0,0 1 0,-1-1 0,1 1 0,0-1 0,0 0 0,0 1 0,0-1 0,0 1 0,0-1 0,0 1 0,1-1 0,-1 0 0,0 1 0,2 1 0,-2-2 0,1 0 0,0 0 0,0-1 0,0 1 0,-1 0 0,1 0 0,0-1 0,0 1 0,0 0 0,0-1 0,0 1 0,1-1 0,-1 0 0,0 1 0,0-1 0,0 0 0,0 0 0,2 1 0,3-1 0,1 0 0,-1-1 0,0 1 0,0-1 0,0 0 0,0-1 0,10-3 0,19-10 0,55-32 0,-63 31 0,-1 2 0,2 0 0,57-18 0,-82 31 0,1 0 0,-1 0 0,0 0 0,1 1 0,-1 0 0,1-1 0,-1 1 0,1 0 0,-1 1 0,1-1 0,-1 1 0,1-1 0,-1 1 0,0 0 0,1 0 0,-1 0 0,0 1 0,0-1 0,0 1 0,0 0 0,0 0 0,0 0 0,0 0 0,-1 0 0,1 1 0,-1-1 0,1 1 0,-1 0 0,0 0 0,0 0 0,-1-1 0,1 2 0,0-1 0,-1 0 0,0 0 0,1 4 0,3 8 0,-1 1 0,-1-1 0,-1 1 0,0 0 0,-1-1 0,-1 25 0,-1-31 0,0 0 0,0-1 0,0 1 0,-1 0 0,-1-1 0,1 1 0,-1-1 0,-1 0 0,1 0 0,-2 0 0,1-1 0,-1 1 0,0-1 0,0 0 0,-1 0 0,0-1 0,0 0 0,-1 0 0,-9 7 0,-12 10 0,-1-2 0,-44 25 0,37-25 0,18-10 0,0-1 0,-1 0 0,1-2 0,-2 0 0,-21 6 0,-4-2 0,-43 9 0,80-19 0,-1-1 0,1 0 0,-1-1 0,1 0 0,0 0 0,-1-1 0,1 0 0,-9-2 0,-2-6-1365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8:17.65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0 107 24575,'0'-4'0,"5"-2"0,4 1 0,18 1 0,19 2 0,51-8 0,24-6 0,4 0 0,0 3 0,-8 3 0,-17 4 0,-25-2 0,-26 1-8191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8:19.77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1 104 24575,'136'2'0,"133"-3"0,-207-2 0,0-3 0,81-18 0,-79 9 0,-10 0 0,0 3 0,1 3 0,90-5 0,-100 14-47,68-2-1271,-76-3-5508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8:21.63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245 124 24575,'-1'1'0,"1"0"0,-1 0 0,1 0 0,-1 0 0,1 0 0,-1 0 0,0 0 0,1 0 0,-1 0 0,0 0 0,0-1 0,0 1 0,0 0 0,0 0 0,0-1 0,0 1 0,0-1 0,0 1 0,0-1 0,0 1 0,0-1 0,0 0 0,0 1 0,-1-1 0,1 0 0,-2 0 0,1 0 0,0-1 0,-1 0 0,1 1 0,0-1 0,0 0 0,0 0 0,0 0 0,0-1 0,0 1 0,0 0 0,1-1 0,-4-3 0,-2-2 0,1 0 0,0-1 0,1 0 0,-1 0 0,-5-13 0,10 20 0,1-1 0,-1 1 0,0-1 0,1 1 0,-1-1 0,1 1 0,0-1 0,0 1 0,-1-1 0,1 0 0,0 1 0,0-1 0,0 1 0,0-1 0,1 0 0,-1 1 0,0-1 0,1 1 0,-1-1 0,1 0 0,0 1 0,-1 0 0,1-1 0,1-1 0,1 0 0,-1 1 0,0 0 0,0 1 0,1-1 0,-1 0 0,1 1 0,0-1 0,-1 1 0,1 0 0,0 0 0,0 0 0,4-1 0,2 0 0,-1 1 0,0 0 0,1 0 0,-1 1 0,1 0 0,-1 1 0,1 0 0,-1 0 0,10 3 0,-14-2 0,0 0 0,0 0 0,0 1 0,-1 0 0,1-1 0,-1 1 0,1 0 0,-1 1 0,0-1 0,0 1 0,-1-1 0,1 1 0,-1 0 0,0 0 0,0 0 0,0 0 0,0 0 0,-1 0 0,1 1 0,-1-1 0,0 1 0,-1-1 0,1 7 0,1 4 0,-1 1 0,-1-1 0,-1 0 0,0 1 0,-5 25 0,4-32 0,-1 0 0,1-1 0,-1 1 0,-1-1 0,0 1 0,0-1 0,0-1 0,-1 1 0,0-1 0,-1 1 0,0-1 0,0-1 0,0 1 0,-1-1 0,0 0 0,0-1 0,0 0 0,-13 7 0,-135 93 0,148-100 0,1 0 0,0 0 0,0 0 0,0 0 0,0 1 0,1 0 0,0 0 0,0 1 0,-4 7 0,7-10 0,0-1 0,0 1 0,1-1 0,0 1 0,-1 0 0,1 0 0,0 0 0,1 0 0,-1 0 0,1 0 0,0 0 0,0 0 0,0 0 0,0 0 0,1 0 0,-1 0 0,1-1 0,0 1 0,0 0 0,2 4 0,-1-6 0,-1 0 0,1 0 0,-1 0 0,1 0 0,0 0 0,0 0 0,0 0 0,0-1 0,0 1 0,0-1 0,0 0 0,1 1 0,-1-1 0,0 0 0,1 0 0,-1 0 0,1-1 0,-1 1 0,6 0 0,53 2 0,-50-3 0,189-4-1365,-175 3-5461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8:24.50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123 28 24575,'-1'4'0,"0"-1"0,0 1 0,-1-1 0,1 0 0,-1 1 0,0-1 0,0 0 0,0 0 0,-1 0 0,1-1 0,-1 1 0,1 0 0,-4 2 0,-17 22 0,-7 46 0,17-36 0,7-20 0,0 1 0,2-1 0,0 1 0,1 0 0,-1 36 0,4-41 0,0 0 0,1 0 0,0-1 0,1 1 0,1 0 0,0-1 0,0 1 0,2-1 0,5 14 0,-6-19 0,1-1 0,-1 1 0,1-1 0,1 0 0,-1-1 0,1 1 0,-1-1 0,2 0 0,-1-1 0,0 1 0,1-1 0,0 0 0,0-1 0,13 5 0,-5-3 0,1 0 0,0-2 0,0 0 0,0 0 0,0-2 0,17 1 0,-7-2 0,-13 1 0,1-1 0,0 0 0,22-4 0,-33 3 0,1 0 0,-1 0 0,1 0 0,-1 0 0,1-1 0,-1 1 0,0-1 0,0 0 0,0 0 0,0 0 0,0 0 0,0 0 0,-1-1 0,1 1 0,-1-1 0,0 0 0,1 0 0,2-5 0,0 0 0,0 0 0,1 0 0,-1 0 0,2 1 0,-1 0 0,1 0 0,9-6 0,59-38 0,-50 36 0,28-23 0,-46 32 0,0 0 0,-1-1 0,1 1 0,-1-2 0,-1 1 0,1 0 0,-1-1 0,4-9 0,-6 10 0,0-1 0,-1 0 0,0 0 0,-1 0 0,1 0 0,-1 0 0,-1 0 0,0-12 0,-9-66 0,7 73 0,1 8 0,0-1 0,0 1 0,0 0 0,-1 0 0,1 0 0,-2 1 0,1-1 0,0 0 0,-1 1 0,0-1 0,0 1 0,0 0 0,0 0 0,-7-5 0,4 4 0,0 0 0,0 1 0,-1 0 0,0 0 0,0 1 0,0-1 0,0 2 0,-14-5 0,-8 2 0,1 1 0,-1 1 0,0 2 0,-33 2 0,49-1 0,0 0-151,1 0-1,-1 1 0,1 1 0,-1 0 1,1 0-1,0 2 0,0-1 1,-18 9-1,11-3-6674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8:27.31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 24575,'4'0'0,"10"0"0,9 0 0,6 0 0,2 4 0,3 2 0,0-1 0,-1-1 0,-3-1 0,-3-1 0,-1-1 0,-2-1 0,4 0 0,1 0 0,-5 0-8191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8:28.31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37 24575,'12'0'0,"20"-4"0,8-5 0,6-1 0,7 5 0,10 3 0,7 2 0,-1-2 0,-12-2-8191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8:31.29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144 100 24575,'4'-7'0,"0"0"0,1 0 0,0 1 0,1 0 0,-1 0 0,1 0 0,0 0 0,1 1 0,-1 0 0,1 0 0,0 1 0,0 0 0,1 0 0,-1 0 0,1 1 0,0 1 0,0-1 0,11-1 0,-12 2 0,-1 1 0,0 0 0,1 0 0,-1 1 0,1 0 0,-1 0 0,1 1 0,-1-1 0,1 1 0,-1 1 0,0-1 0,1 1 0,-1 0 0,0 1 0,0-1 0,-1 1 0,1 0 0,0 1 0,-1-1 0,0 1 0,0 0 0,0 0 0,8 10 0,-9-8 0,-1-1 0,0 1 0,0 0 0,0 0 0,-1 0 0,1 0 0,-2 0 0,1 1 0,-1-1 0,0 0 0,0 1 0,-1-1 0,1 1 0,-1-1 0,-1 1 0,0-1 0,1 1 0,-2-1 0,-1 8 0,-1-1 0,-1 0 0,0-1 0,0 1 0,-2-1 0,1 0 0,-1-1 0,-1 1 0,-10 10 0,5-9 0,-1 0 0,0-1 0,-1-1 0,0 0 0,-23 11 0,-34 26 0,4-1 0,51-36 0,0 0 0,1 0 0,1 2 0,-1 0 0,-15 18 0,28-27 0,1 0 0,-1 0 0,0 1 0,1-1 0,0 1 0,0 0 0,1-1 0,-1 1 0,1 0 0,0 0 0,0 0 0,1 0 0,-1 0 0,1 0 0,0 0 0,0 0 0,2 6 0,-1-7 0,-1-1 0,1 1 0,0-1 0,0 0 0,1 0 0,-1 1 0,1-1 0,0 0 0,0 0 0,0 0 0,0-1 0,0 1 0,0 0 0,1-1 0,-1 1 0,1-1 0,0 0 0,0 0 0,0 0 0,0 0 0,0-1 0,0 1 0,0-1 0,1 0 0,4 2 0,4-1 12,1 0 0,-1-1 0,1-1 0,-1 1 0,1-2 0,0 0 0,-1-1 0,0 0 0,14-4 0,-9 1-224,-1 0 0,0-1 0,0-1-1,-1-1 1,0 0 0,18-13 0,-9 2-6614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10:01.11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190 237 24575,'-1'-5'0,"0"0"0,-1 0 0,0 1 0,1-1 0,-2 1 0,1-1 0,-1 1 0,1 0 0,-6-7 0,-8-14 0,12 16 0,0 0 0,0 0 0,2 0 0,-1 0 0,1-1 0,0 1 0,1-1 0,0 1 0,0-12 0,1 19 0,0-1 0,1 1 0,-1 0 0,1-1 0,-1 1 0,1-1 0,0 1 0,-1 0 0,1 0 0,0-1 0,1 1 0,-1 0 0,0 0 0,1 0 0,-1 0 0,1 0 0,0 1 0,-1-1 0,1 0 0,0 1 0,0-1 0,0 1 0,0 0 0,0-1 0,1 1 0,-1 0 0,0 0 0,0 1 0,1-1 0,-1 0 0,0 1 0,1 0 0,-1-1 0,1 1 0,-1 0 0,1 0 0,-1 0 0,1 1 0,-1-1 0,3 1 0,0 0 0,0 0 0,0 0 0,-1 0 0,1 0 0,0 1 0,-1 0 0,1 0 0,-1 0 0,0 1 0,1-1 0,-1 1 0,0 0 0,-1 0 0,1 1 0,5 5 0,2 4 0,-1 1 0,0 1 0,8 16 0,2 3 0,0-2 0,70 119 0,-81-132 0,-1 0 0,-1 0 0,0 1 0,-1 0 0,-1 0 0,3 30 0,-8-43 0,1 0 0,-2 0 0,1 0 0,-1-1 0,0 1 0,0 0 0,0-1 0,-1 1 0,0-1 0,-1 1 0,1-1 0,-1 0 0,-6 10 0,2-8 0,1 1 0,-1-1 0,-1 0 0,1-1 0,-1 0 0,-1 0 0,-16 11 0,-2-4 0,0-1 0,-1 0 0,-1-3 0,1 0 0,-33 6 0,38-10 0,10-2 0,1-1 0,0-1 0,-1 0 0,1 0 0,-23-1 0,32-1 0,-1 0 0,1-1 0,0 0 0,0 0 0,-1 0 0,1 0 0,0 0 0,0 0 0,0-1 0,0 0 0,1 0 0,-1 1 0,0-1 0,1-1 0,-1 1 0,1 0 0,0-1 0,-1 1 0,1-1 0,1 0 0,-1 0 0,0 1 0,1-1 0,-1 0 0,1-1 0,-2-5 0,1 4 0,1 0 0,-1 0 0,1 0 0,0-1 0,0 1 0,1-1 0,-1 1 0,1-1 0,1 1 0,-1-1 0,1 1 0,0 0 0,0-1 0,0 1 0,1 0 0,0 0 0,0 0 0,0 0 0,1 0 0,-1 0 0,1 0 0,0 1 0,1 0 0,-1-1 0,1 1 0,0 1 0,0-1 0,0 0 0,0 1 0,1 0 0,-1 0 0,1 0 0,0 1 0,0-1 0,0 1 0,0 0 0,8-1 0,22-2 0,0 2 0,0 2 0,36 3 0,103 16 0,17 19 120,-162-29-417,0 2 0,0 0 0,-1 2 0,34 20 0,-34-14-6529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8:32.84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162 10 24575,'1'0'0,"-1"-1"0,1 0 0,0 0 0,-1 1 0,1-1 0,0 0 0,-1 1 0,1-1 0,0 1 0,0-1 0,0 1 0,-1 0 0,1-1 0,0 1 0,0 0 0,0-1 0,0 1 0,0 0 0,0 0 0,0 0 0,0 0 0,0 0 0,-1 0 0,1 0 0,0 0 0,2 0 0,-2 1 0,0 0 0,0 0 0,0 0 0,0 0 0,0 0 0,0 0 0,0 0 0,0 0 0,0 0 0,0 1 0,-1-1 0,1 0 0,0 1 0,-1-1 0,1 2 0,2 6 0,-1 1 0,0-1 0,1 18 0,-3-19 0,1 1 0,0-1 0,1 0 0,-1 0 0,6 13 0,-6-19 0,0 1 0,0-1 0,0 0 0,0-1 0,1 1 0,-1 0 0,1 0 0,-1 0 0,1-1 0,0 1 0,-1-1 0,1 1 0,0-1 0,0 0 0,0 0 0,0 0 0,0 0 0,1 0 0,-1 0 0,0-1 0,0 1 0,1-1 0,-1 1 0,0-1 0,4 0 0,8-1 0,-1 0 0,1-1 0,0 0 0,-1-2 0,1 1 0,-1-2 0,0 0 0,0 0 0,20-12 0,47-18 0,-73 33 0,1 0 0,0 0 0,0 0 0,0 1 0,1 0 0,-1 1 0,0 0 0,12 1 0,-17 0 0,0-1 0,0 1 0,0 0 0,0 0 0,-1 0 0,1 0 0,0 1 0,0-1 0,-1 1 0,1 0 0,0-1 0,-1 1 0,0 0 0,1 1 0,-1-1 0,3 4 0,-2-1 0,0 0 0,0 0 0,0 0 0,-1 1 0,0-1 0,0 1 0,-1-1 0,2 10 0,-1-4 0,-1 0 0,-1 0 0,1 0 0,-2 0 0,0 0 0,0 0 0,-1 0 0,0-1 0,-6 16 0,5-20 0,0 0 0,-1-1 0,1 1 0,-1-1 0,-1 0 0,1 0 0,-1 0 0,0-1 0,0 0 0,0 0 0,0 0 0,-1 0 0,0-1 0,1 0 0,-13 5 0,-10 2 0,0-1 0,-34 7 0,46-13 0,-230 44 0,204-44-164,-51-2 0,66-2-873,7 1-5789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8:33.78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96 24575,'4'0'0,"10"0"0,13 0 0,20 0 0,16 0 0,7 0 0,7 0 0,14-8 0,16-7 0,1-1 0,-13 3 0,-15-1 0,-21-2 0,-20 2-8191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8:35.18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0 239 24575,'5'0'0,"92"0"0,157-18 0,430-128 0,-622 134 0,0 2 0,127-1 0,-29 2 0,20-11-1365,-110 8-5461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8:36.05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0 24575,'0'5'0,"0"4"0,0 6 0,0 3 0,0 3 0,0 3 0,0 0 0,0 8 0,0 3 0,0 0 0,0 1 0,0-1 0,0-2 0,0-4 0,0-5-8191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8:37.50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24 52 24575,'-2'38'0,"-8"49"0,6-65 0,0 1 0,2 0 0,1 0 0,0 0 0,2 0 0,7 45 0,-6-61 0,0 0 0,0 0 0,1 0 0,0-1 0,1 1 0,-1-1 0,1 0 0,0 0 0,1 0 0,0 0 0,0-1 0,0 1 0,0-1 0,1-1 0,0 1 0,0-1 0,0 0 0,0 0 0,1-1 0,-1 1 0,1-2 0,12 5 0,6-2 0,-1 0 0,1-1 0,-1-1 0,1-2 0,34-1 0,-29-1 0,-9 2 0,0-2 0,0 0 0,32-7 0,-47 6 0,1 0 0,-1 0 0,1-1 0,-1 1 0,0-1 0,0-1 0,0 1 0,-1-1 0,1 0 0,-1-1 0,0 1 0,0-1 0,0 0 0,-1 0 0,5-6 0,-4 2 0,1 0 0,-2 0 0,1 0 0,-2-1 0,1 1 0,-1-1 0,0 0 0,-1 0 0,2-17 0,-2-6 0,-4-54 0,0 41 0,2 39 0,0-1 0,-1 1 0,0 0 0,0 0 0,-1-1 0,0 1 0,0 0 0,0 0 0,-1 1 0,0-1 0,-1 0 0,1 1 0,-1 0 0,-1 0 0,1 0 0,-1 0 0,0 1 0,0 0 0,-1 0 0,1 0 0,-1 1 0,0 0 0,0 0 0,-1 0 0,1 1 0,-1 0 0,0 0 0,0 0 0,0 1 0,0 0 0,0 1 0,0 0 0,-15-1 0,-149 3 0,53 2 0,115-3 0,-54 3 0,53-3 0,0 1 0,0 0 0,0 0 0,0 0 0,0 0 0,0 1 0,0 0 0,0-1 0,1 1 0,-1 1 0,-4 2 0,8-5-27,0 1 1,-1-1-1,1 0 0,0 0 0,0 1 1,-1-1-1,1 0 0,0 0 0,0 1 1,-1-1-1,1 0 0,0 1 0,0-1 0,0 0 1,-1 1-1,1-1 0,0 0 0,0 1 1,0-1-1,0 0 0,0 1 0,0-1 1,0 1-1,0-1 0,0 0 0,0 1 0,0-1 1,0 0-1,0 1 0,0-1 0,0 1 1,0-1-1,1 0 0,-1 1 0,0-1 1,0 0-1,0 1 0,0-1 0,1 0 0,-1 1 1,0-1-1,0 0 0,1 0 0,-1 1 1,0-1-1,1 0 0,-1 0 0,0 0 0,1 1 1,0-1-1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8:39.12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 41 24575,'-1'101'0,"2"116"0,0-208 0,0-1 0,0 1 0,0 0 0,1-1 0,0 0 0,1 1 0,0-1 0,0 0 0,1 0 0,6 9 0,-7-12 0,1 0 0,0 0 0,1-1 0,-1 1 0,1-1 0,0 0 0,0 0 0,0-1 0,0 1 0,1-1 0,-1-1 0,1 1 0,0-1 0,0 0 0,6 2 0,0-1 0,0 0 0,0-1 0,0 0 0,1-1 0,-1 0 0,0-1 0,1-1 0,14-1 0,-21 0 0,1 0 0,0 0 0,0 0 0,-1-1 0,1 0 0,-1 0 0,1 0 0,-1-1 0,-1 0 0,1-1 0,0 1 0,-1-1 0,0 0 0,0 0 0,6-10 0,-3 4 0,-2-1 0,1 0 0,-2-1 0,1 1 0,-2-1 0,0 0 0,0 0 0,2-23 0,-2 10 0,-2 0 0,-1 0 0,-3-41 0,1 61 0,-1-1 0,1 1 0,-1 1 0,-1-1 0,1 0 0,-1 0 0,0 1 0,0-1 0,-1 1 0,0 0 0,1 0 0,-2 1 0,1-1 0,-1 1 0,1 0 0,-9-6 0,0 1 0,-1 0 0,0 1 0,0 0 0,0 1 0,-23-7 0,11 7-28,-39-6-1,34 8-1279,4 0-5518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8:46.16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25 24575,'0'-4'0,"4"-1"0,17 0 0,10 1 0,10 1 0,3 1 0,3 1 0,-4 1 0,-1 0 0,-7 0-8191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8:47.43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34 24575,'4'-4'0,"9"-1"0,7 0 0,7 1 0,16 1 0,4 1 0,7 1 0,1 1 0,-4 0 0,-7-4 0,-11-1-8191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8:50.98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312 163 24575,'0'-17'0,"-3"-55"0,3 67 0,-1-1 0,-1 1 0,1 0 0,-1-1 0,0 1 0,0 0 0,0 0 0,-1 0 0,1 0 0,-5-5 0,6 9 0,0 0 0,0 0 0,0 0 0,0 0 0,0 0 0,0 0 0,0 1 0,0-1 0,0 0 0,0 1 0,-1-1 0,1 1 0,0 0 0,0-1 0,0 1 0,-1 0 0,1-1 0,0 1 0,-1 0 0,1 0 0,0 0 0,0 0 0,-1 1 0,1-1 0,0 0 0,-1 0 0,1 1 0,0-1 0,0 1 0,0-1 0,0 1 0,-1-1 0,1 1 0,0 0 0,0 0 0,0-1 0,-1 2 0,-6 5 0,1-1 0,0 1 0,-12 15 0,9-10 0,-27 26 0,12-13 0,1 1 0,-32 47 0,49-64 0,1 1 0,1 1 0,0-1 0,0 1 0,1 0 0,1 0 0,-1 0 0,2 1 0,0-1 0,0 1 0,1-1 0,0 14 0,8 160 0,-6-181 0,0 1 0,0 0 0,1 0 0,-1-1 0,1 1 0,0-1 0,0 1 0,1-1 0,-1 0 0,1 0 0,0 0 0,0 0 0,0 0 0,0-1 0,1 1 0,0-1 0,0 0 0,-1 0 0,2 0 0,-1-1 0,0 0 0,0 1 0,1-1 0,0-1 0,-1 1 0,1-1 0,8 2 0,-5-1 0,0-1 0,0 0 0,0 0 0,1-1 0,-1 0 0,0 0 0,0-1 0,0 0 0,0 0 0,0-1 0,0 0 0,0 0 0,-1-1 0,1 0 0,-1 0 0,10-7 0,-13 7 0,-1 0 0,1 0 0,-1 0 0,0 0 0,0-1 0,-1 0 0,1 1 0,-1-1 0,0 0 0,0 0 0,0 0 0,2-7 0,10-57 0,-5 21 0,-3 24 0,-1 10 0,-2 0 0,1 0 0,-1 0 0,-1 0 0,-1 0 0,0-1 0,0 1 0,-1 0 0,-1-1 0,-3-16 0,-1 9-1365,0 1-5461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8:51.95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126 0 24575,'4'0'0,"5"0"0,1 5 0,-1 16 0,-2 9 0,-6 12 0,-12 10 0,-11 9 0,-6-2 0,1-4 0,6-6 0,2-8 0,0-7 0,0-9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10:02.97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404 194 24575,'0'-4'0,"1"-13"0,-1-1 0,-1 1 0,-1 0 0,-5-22 0,6 35 0,-1 0 0,1 0 0,-1 0 0,1 0 0,-1 0 0,0 0 0,-1 1 0,1-1 0,-1 1 0,1-1 0,-1 1 0,0 0 0,0 0 0,0 0 0,-1 1 0,1-1 0,-1 1 0,0-1 0,1 1 0,-1 1 0,0-1 0,-6-2 0,0 2 0,-1 0 0,0 0 0,1 1 0,-1 0 0,0 1 0,1 0 0,-1 0 0,0 1 0,0 1 0,-20 5 0,23-4 0,0 0 0,0 0 0,0 0 0,0 1 0,0 0 0,1 1 0,0 0 0,0 0 0,0 0 0,0 1 0,1 0 0,0 0 0,-9 14 0,3-2 0,2 1 0,0 0 0,1 1 0,2 0 0,0 0 0,-6 28 0,10-33 0,0 0 0,1 0 0,1 0 0,0 0 0,1 0 0,1 0 0,0 0 0,1 0 0,8 26 0,-9-37 0,1-1 0,0 0 0,0 1 0,0-1 0,0 0 0,0-1 0,1 1 0,-1 0 0,1-1 0,0 1 0,-1-1 0,1 0 0,1 0 0,-1 0 0,0 0 0,0 0 0,1-1 0,-1 1 0,1-1 0,-1 0 0,1 0 0,-1-1 0,1 1 0,0-1 0,6 1 0,5-1 0,0 0 0,0-1 0,0 0 0,-1-1 0,17-5 0,-22 5 0,-1-1 0,0 0 0,0-1 0,0 1 0,0-1 0,-1-1 0,1 0 0,-1 0 0,0 0 0,0-1 0,-1 0 0,9-11 0,2-5 0,-1-1 0,21-40 0,16-23 0,-51 84 0,-1 0 0,1 0 0,-1 0 0,1 0 0,0 1 0,0-1 0,0 0 0,0 1 0,0-1 0,0 1 0,0 0 0,1 0 0,2-1 0,-4 2 0,0 0 0,0 0 0,0 0 0,0 0 0,0 0 0,0 0 0,0 0 0,0 1 0,0-1 0,0 0 0,0 1 0,0-1 0,0 1 0,0-1 0,0 1 0,0 0 0,0-1 0,0 1 0,-1 0 0,1-1 0,0 1 0,0 0 0,-1 0 0,1 0 0,-1 0 0,1 0 0,-1 0 0,1 0 0,-1 0 0,1 0 0,-1 0 0,0 0 0,0 0 0,1 2 0,4 16 0,-1 1 0,-1 0 0,2 28 0,2 21 0,24 138 0,-30-203 0,0 0 0,-1 0 0,0 1 0,0-1 0,0 0 0,-1 1 0,1-1 0,-1 0 0,0 1 0,0-1 0,-1 0 0,-3 7 0,3-8 0,0 0 0,0-1 0,0 0 0,0 1 0,0-1 0,-1 0 0,1 0 0,-1 0 0,1 0 0,-1-1 0,0 1 0,0-1 0,0 0 0,0 1 0,0-1 0,0 0 0,0-1 0,-5 2 0,-18 1-1365,0-2-5461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8:53.39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1 235 24575,'0'-20'0,"0"0"0,1-1 0,1 1 0,9-38 0,-9 53 0,0-1 0,0 1 0,0 0 0,1 0 0,0 0 0,0 0 0,0 0 0,0 1 0,1-1 0,0 1 0,0 0 0,0 0 0,0 1 0,1-1 0,-1 1 0,1 0 0,0 0 0,0 0 0,0 1 0,0-1 0,1 1 0,8-2 0,-11 3 0,1 1 0,0-1 0,-1 0 0,1 1 0,0 0 0,-1 0 0,1 0 0,0 0 0,-1 1 0,1-1 0,0 1 0,-1 0 0,1 0 0,-1 0 0,1 1 0,2 1 0,-1 0 0,0 1 0,0-1 0,-1 1 0,1 0 0,-1 0 0,0 0 0,-1 1 0,1-1 0,4 8 0,0 4 0,1 0 0,-2 1 0,0 0 0,-1 1 0,5 24 0,-5-10 0,-1 0 0,-2 1 0,-1-1 0,-1 0 0,-4 35 0,2-63 0,1 1 0,-1 0 0,0 0 0,0 0 0,0-1 0,-1 1 0,0 0 0,0-1 0,0 1 0,0-1 0,-1 0 0,0 0 0,1 0 0,-2 0 0,1 0 0,0-1 0,-1 1 0,-7 5 0,0-2 0,-1-1 0,0 0 0,-1-1 0,1 0 0,-17 4 0,-33 13 0,60-21 0,0 0 0,-1 0 0,1 0 0,0 0 0,0 1 0,1-1 0,-1 1 0,0-1 0,0 1 0,1 0 0,-1-1 0,1 1 0,-1 0 0,-1 3 0,3-4 0,0 0 0,0 0 0,-1 0 0,1 0 0,0 0 0,0 0 0,0 1 0,0-1 0,0 0 0,1 0 0,-1 0 0,0 0 0,0 0 0,1 0 0,-1 0 0,1 0 0,-1-1 0,0 1 0,1 0 0,0 0 0,-1 0 0,1 0 0,0 0 0,-1-1 0,1 1 0,0 0 0,0-1 0,0 1 0,-1-1 0,1 1 0,0 0 0,0-1 0,2 1 0,6 3 0,0 0 0,1 0 0,-1-1 0,1 0 0,0-1 0,0 0 0,0 0 0,13-1 0,88-2 0,-57-2 0,-25 3-1365,-4-1-5461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8:55.37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59 0 24575,'-3'50'0,"-2"0"0,-2 0 0,-2 0 0,-22 67 0,30-116 0,1 0 0,-1 0 0,1 0 0,0 0 0,0 0 0,-1 0 0,1 0 0,0 0 0,0 0 0,0 1 0,0-1 0,0 0 0,0 0 0,0 0 0,1 0 0,-1 0 0,0 0 0,1 0 0,-1 0 0,0 0 0,1 0 0,0 0 0,0 1 0,0-1 0,0-1 0,0 1 0,0-1 0,0 0 0,0 1 0,0-1 0,0 0 0,0 1 0,0-1 0,0 0 0,0 0 0,0 0 0,0 0 0,1 0 0,-1 0 0,0-1 0,0 1 0,2-1 0,9-2 0,-1-2 0,0 1 0,16-10 0,-15 8 0,-4 2 0,-1 1 0,1-1 0,0 2 0,0-1 0,12-1 0,-18 4 0,1 0 0,0-1 0,0 1 0,-1 1 0,1-1 0,0 0 0,0 1 0,-1 0 0,1-1 0,-1 1 0,1 0 0,0 0 0,-1 0 0,0 1 0,1-1 0,-1 1 0,0-1 0,0 1 0,0 0 0,3 2 0,4 5 0,-1 1 0,1 0 0,-2 0 0,1 0 0,-2 1 0,1 0 0,-2 0 0,7 16 0,-11-23 0,0 0 0,0 1 0,0-1 0,0 0 0,-1 1 0,0-1 0,0 1 0,0-1 0,0 0 0,-1 1 0,1-1 0,-1 0 0,0 1 0,-1-1 0,1 0 0,-1 0 0,0 0 0,0 0 0,0 0 0,0 0 0,-1-1 0,1 1 0,-1-1 0,0 0 0,0 0 0,0 0 0,-6 4 0,4-3 7,-1 0-1,0 0 0,-1-1 1,1 0-1,0 0 0,-1-1 1,0 0-1,0 0 0,1 0 1,-1-1-1,-11 1 0,-9-1-286,-45-3-1,43 1-599,9 0-5946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8:56.51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14 24575,'4'0'0,"9"0"0,23 0 0,24 0 0,19 0 0,8 0 0,-3 0 0,4 0 0,-1-4 0,-7-1 0,-17 0-8191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9:03.61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22 24575,'306'-12'0,"-159"3"0,159 11 0,194 18 0,385-21 0,-748 11 0,-42-1 0,311-3-1365,-384-6-5461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9:28.34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210 0 24575,'32'5'0,"-27"-2"0,0-1 0,0 1 0,-1 0 0,1 0 0,-1 0 0,0 1 0,1 0 0,-2 0 0,1 0 0,0 0 0,-1 0 0,5 9 0,-4-7 0,-1-1 0,1 1 0,1-1 0,-1 0 0,1-1 0,0 1 0,0-1 0,0 0 0,9 5 0,-7-5 0,1 0 0,-1 0 0,0 1 0,0 0 0,0 1 0,-1-1 0,0 1 0,0 0 0,0 1 0,5 7 0,-9-11 0,0 1 0,0 0 0,-1-1 0,1 1 0,-1 0 0,1 0 0,-1 0 0,-1 0 0,1 0 0,0 0 0,-1 0 0,0 0 0,0 0 0,0 0 0,0 1 0,-1-1 0,0 0 0,0 0 0,0 0 0,0-1 0,0 1 0,-1 0 0,-3 5 0,2-4 0,0 0 0,0 0 0,0 0 0,-1 0 0,0-1 0,0 0 0,-1 0 0,1 0 0,-1 0 0,0 0 0,1-1 0,-2 0 0,-9 4 0,-2 0 0,0-2 0,0 0 0,-22 3 0,24-6 0,-1 2 0,1 0 0,0 0 0,-20 10 0,34-14 0,1 0 0,-1 0 0,0 0 0,0 1 0,1-1 0,-1 0 0,0 1 0,1-1 0,-1 1 0,0-1 0,1 1 0,-1-1 0,0 1 0,1-1 0,-1 1 0,1 0 0,-1-1 0,1 1 0,0 0 0,-1-1 0,1 1 0,0 0 0,-1 0 0,1-1 0,0 1 0,0 0 0,0 1 0,0-1 0,1-1 0,-1 1 0,1 0 0,-1 0 0,1 0 0,0-1 0,-1 1 0,1 0 0,0 0 0,0-1 0,0 1 0,0-1 0,-1 1 0,1-1 0,0 1 0,0-1 0,2 1 0,50 12 0,-50-13 0,34 5 0,57-1 0,-60-3 0,-1 1 0,40 6 0,-71-8 0,0 1 0,1-1 0,-1 0 0,0 1 0,0-1 0,1 1 0,-1 0 0,0 0 0,0 0 0,0 0 0,0 0 0,0 0 0,0 1 0,0-1 0,-1 0 0,1 1 0,0 0 0,-1-1 0,1 1 0,-1 0 0,1 0 0,-1 0 0,0 0 0,0 0 0,0 0 0,0 0 0,0 0 0,0 0 0,-1 1 0,1-1 0,-1 0 0,0 0 0,1 1 0,-1-1 0,0 0 0,0 1 0,-1-1 0,1 0 0,0 1 0,-1-1 0,1 0 0,-1 0 0,0 0 0,0 1 0,0-1 0,-2 3 0,0 2 0,-1 1 0,-1-1 0,1 0 0,-1 0 0,0 0 0,-1-1 0,0 1 0,0-1 0,0-1 0,0 1 0,-14 7 0,6-6-3,-1-1 0,1 0 0,-1-1-1,0-1 1,-1 0 0,1-2 0,-18 2 0,-14-1 68,-49-5 0,55 0-800,-81 7 0,90 0-6091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9:29.57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48 24575,'0'-1'0,"0"0"0,1 0 0,-1 1 0,0-1 0,1 0 0,-1 0 0,1 1 0,-1-1 0,1 1 0,0-1 0,-1 0 0,1 1 0,0-1 0,-1 1 0,1-1 0,0 1 0,-1 0 0,1-1 0,0 1 0,0 0 0,0-1 0,-1 1 0,1 0 0,0 0 0,1 0 0,26-5 0,82-3 0,126 8 0,-110 2 0,-36-1 0,103-2 0,-111-10 0,16 0 0,6 9-1365,-56 2-5461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9:31.66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91 169 24575,'0'-7'0,"1"1"0,0 0 0,1 0 0,-1 0 0,1 0 0,0 0 0,1 0 0,-1 1 0,1-1 0,0 1 0,1-1 0,-1 1 0,1 0 0,0 0 0,0 1 0,1-1 0,-1 1 0,1 0 0,0 0 0,0 1 0,1-1 0,-1 1 0,8-3 0,2-2 0,1 1 0,0 1 0,0 0 0,1 2 0,0-1 0,0 2 0,21-2 0,-27 4 0,1 0 0,-1 1 0,1 1 0,-1 0 0,1 0 0,15 4 0,-25-4 0,0 0 0,1 0 0,-1 0 0,0 0 0,1 0 0,-1 0 0,0 0 0,0 1 0,0-1 0,0 1 0,0 0 0,-1-1 0,1 1 0,0 0 0,-1 0 0,1 0 0,-1 0 0,0 0 0,0 1 0,1-1 0,-2 0 0,1 0 0,0 1 0,0-1 0,-1 1 0,1-1 0,-1 1 0,0-1 0,0 1 0,0-1 0,0 1 0,0-1 0,0 1 0,-1-1 0,0 3 0,0 0 0,0 0 0,-1-1 0,0 1 0,1-1 0,-2 0 0,1 0 0,0 0 0,-1 0 0,0 0 0,0 0 0,0 0 0,0-1 0,0 0 0,-1 0 0,-6 5 0,-6 3 0,-1-1 0,-28 12 0,13-6 0,11-5 0,-95 55 0,104-58 0,0 1 0,0 1 0,1 0 0,1 0 0,0 1 0,-17 22 0,5-2 0,13-20 0,0 1 0,1 0 0,1 1 0,-12 25 0,18-34 0,0-1 0,0 1 0,0-1 0,0 1 0,1-1 0,-1 1 0,1 0 0,0-1 0,0 1 0,1-1 0,-1 1 0,1 0 0,-1-1 0,1 1 0,0-1 0,1 0 0,-1 1 0,1-1 0,-1 0 0,1 0 0,0 0 0,0 0 0,0 0 0,0 0 0,3 2 0,1 0 0,0-1 0,0 1 0,0-1 0,0-1 0,1 1 0,-1-1 0,1 0 0,0-1 0,0 0 0,0 0 0,0 0 0,0-1 0,0 0 0,0 0 0,10-1 0,-2 0 0,0 0 0,0-1 0,0-1 0,0-1 0,0 0 0,20-7 0,65-32-1365,-74 32-5461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9:33.39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136 97 24575,'0'53'0,"3"95"0,-1-130 0,1 0 0,0 0 0,1-1 0,1 0 0,1 0 0,8 19 0,-11-31 0,-1-1 0,1 1 0,0-1 0,1 0 0,-1 0 0,1 0 0,-1 0 0,1 0 0,1-1 0,-1 0 0,0 0 0,1 0 0,-1 0 0,1-1 0,0 0 0,0 0 0,0 0 0,0-1 0,0 1 0,0-1 0,0 0 0,1-1 0,-1 1 0,0-1 0,0 0 0,1 0 0,6-2 0,-3 1 0,1 0 0,-1-1 0,0-1 0,0 0 0,0 0 0,0 0 0,-1-1 0,1-1 0,-1 1 0,0-1 0,0-1 0,-1 1 0,0-1 0,11-12 0,-5 3 0,-1 0 0,-1 0 0,0-2 0,13-27 0,-19 32 0,-1 0 0,0 0 0,-1-1 0,0 1 0,-1-1 0,0 0 0,0-25 0,-2 31 0,0 0 0,0 0 0,0 0 0,-1 0 0,0 0 0,-1 0 0,1 0 0,-1 0 0,-1 1 0,1-1 0,-1 0 0,0 1 0,0 0 0,-1 0 0,0 0 0,0 0 0,-1 1 0,1 0 0,-1-1 0,-10-7 0,6 6 0,-1 0 0,0 1 0,0 0 0,0 1 0,-1 0 0,0 1 0,0 0 0,-22-5 0,9 5 0,0 1 0,0 2 0,-33 1 0,37 1 0,-10-1 0,-45 8 0,67-7 0,-1 1 0,1 0 0,0 1 0,0 0 0,0 0 0,0 1 0,0 0 0,1 0 0,-13 10 0,19-14-52,0 1-1,0 0 1,0-1-1,0 1 1,0 0-1,0 0 1,0 0-1,0 0 1,0 0-1,0 0 1,1 0-1,-1 0 1,1 0-1,-1 1 1,1-1-1,-1 0 1,1 0-1,-1 0 1,1 1-1,0-1 1,0 0-1,0 1 1,0-1-1,0 0 0,0 3 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9:34.57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 24575,'0'3'0,"0"1"0,1 0 0,-1 0 0,1 0 0,-1-1 0,1 1 0,0 0 0,0-1 0,1 1 0,-1-1 0,1 1 0,0-1 0,0 0 0,0 1 0,0-1 0,0 0 0,1 0 0,0-1 0,-1 1 0,1 0 0,0-1 0,0 0 0,0 0 0,1 0 0,-1 0 0,0 0 0,1 0 0,-1-1 0,1 0 0,0 0 0,5 1 0,11 2 0,0-1 0,0-2 0,0 0 0,36-3 0,-29 1 0,182-1-1365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9:35.34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22 24575,'4'0'0,"5"0"0,6 0 0,7 0 0,5 0 0,5 0 0,18 0 0,7 0 0,4-4 0,-6-1 0,-8 0 0,-8 1 0,-11 1-8191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10:04.67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564 146 24575,'-66'-77'0,"61"71"0,0 1 0,0-1 0,-1 1 0,0 0 0,0 0 0,0 0 0,-1 1 0,1 0 0,-1 0 0,0 1 0,0 0 0,-1 0 0,1 1 0,0-1 0,-1 2 0,0-1 0,1 1 0,-1 0 0,0 1 0,0 0 0,1 0 0,-1 0 0,0 1 0,-12 3 0,12-2 0,-1 1 0,1-1 0,0 2 0,-1-1 0,1 1 0,1 0 0,-1 1 0,1 0 0,-13 10 0,9-4 0,1 0 0,0 1 0,0 0 0,-13 24 0,1 5 0,1 1 0,-24 74 0,42-109 0,-5 15 0,1-4 0,0 0 0,1 1 0,1 0 0,1 0 0,0 0 0,0 29 0,3-31 0,2 1 0,0 0 0,1-1 0,0 0 0,2 1 0,0-1 0,11 29 0,-12-40 0,0 0 0,0 0 0,0-1 0,1 1 0,-1-1 0,1 0 0,0 0 0,1-1 0,-1 1 0,1-1 0,0 0 0,0 0 0,0 0 0,1-1 0,-1 0 0,1 0 0,0 0 0,0-1 0,0 1 0,0-2 0,0 1 0,1-1 0,-1 0 0,10 1 0,-8-2 0,1-1 0,-1 0 0,1-1 0,-1 0 0,1 0 0,-1 0 0,0-1 0,0 0 0,0-1 0,-1 0 0,1 0 0,-1-1 0,0 0 0,8-7 0,-9 7 0,0 0 0,0 0 0,-1 0 0,0-1 0,0 0 0,0 0 0,-1 0 0,0-1 0,0 1 0,-1-1 0,1 0 0,-1 0 0,-1 0 0,0-1 0,0 1 0,2-11 0,-4 14 0,0 0 0,0 0 0,0-1 0,-1 1 0,1 0 0,-1 0 0,0 0 0,0 0 0,-1-1 0,1 2 0,-1-1 0,0 0 0,0 0 0,0 0 0,0 1 0,-1-1 0,-4-4 0,2 4 0,1 0 0,-2 0 0,1 0 0,0 1 0,-1 0 0,0 0 0,0 0 0,0 1 0,0 0 0,-10-3 0,-7 1 0,-2 1 0,1 1 0,0 1 0,-48 5 0,55-2-455,0 1 0,-25 6 0,7 2-6371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9:36.93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 24575,'2'1'0,"0"0"0,0 0 0,0 0 0,0 1 0,0-1 0,-1 1 0,1-1 0,0 1 0,-1 0 0,1 0 0,-1 0 0,0 0 0,0 0 0,1 0 0,-1 0 0,1 3 0,1 2 0,9 15 0,-2 2 0,-1-1 0,-1 2 0,-1-1 0,6 38 0,-1-10 0,2 21 0,-11-51 0,1 1 0,1-1 0,1 0 0,10 23 0,-10-32 0,0-1 0,1 0 0,1 0 0,0-1 0,0 0 0,1-1 0,19 19 0,-21-24 0,-1 1 0,2-1 0,-1 0 0,0-1 0,1 0 0,0 0 0,0 0 0,0-1 0,1-1 0,-1 1 0,1-1 0,-1-1 0,13 2 0,2-3-1365,-2 0-5461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9:40.86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10 24575,'0'-1'0,"0"1"0,0 0 0,0 0 0,0-1 0,0 1 0,0 0 0,0 0 0,-1 0 0,1-1 0,0 1 0,0 0 0,0 0 0,0-1 0,0 1 0,0 0 0,0 0 0,0-1 0,0 1 0,0 0 0,0 0 0,1-1 0,-1 1 0,0 0 0,0 0 0,0 0 0,0-1 0,0 1 0,0 0 0,0 0 0,1 0 0,-1-1 0,0 1 0,0 0 0,0 0 0,0 0 0,1 0 0,-1-1 0,0 1 0,0 0 0,1 0 0,-1 0 0,0 0 0,0 0 0,0 0 0,1 0 0,-1 0 0,0 0 0,0 0 0,1 0 0,-1 0 0,0 0 0,0 0 0,1 0 0,-1 0 0,0 0 0,0 0 0,1 0 0,-1 0 0,0 0 0,0 0 0,0 0 0,1 0 0,-1 1 0,0-1 0,0 0 0,11 15 0,-5 25 0,-6-33 0,1 0 0,0 1 0,1-1 0,-1 0 0,1 0 0,5 10 0,-6-14 0,1-1 0,0 0 0,0 1 0,0-1 0,0 0 0,0 0 0,0 0 0,0 0 0,1 0 0,-1 0 0,1-1 0,-1 1 0,1-1 0,0 0 0,0 0 0,-1 0 0,1 0 0,0 0 0,0 0 0,4 0 0,15 0 0,0-1 0,-1-1 0,1-1 0,-1 0 0,0-2 0,37-11 0,-4 2 0,28-6 0,51-10 0,-130 28 0,1 1 0,-1-1 0,1 1 0,-1 0 0,1 0 0,-1 0 0,1 0 0,-1 1 0,1-1 0,-1 1 0,1 0 0,2 1 0,-4-1 0,0 0 0,-1 1 0,1-1 0,-1 0 0,1 1 0,-1-1 0,1 1 0,-1-1 0,0 1 0,0 0 0,0 0 0,0-1 0,0 1 0,0 0 0,-1 0 0,1 0 0,0 0 0,-1 0 0,0 0 0,1 0 0,-1 4 0,1 4 0,-1 0 0,0 0 0,0 0 0,-1 0 0,-1 0 0,1 0 0,-2 0 0,1 0 0,-1-1 0,-1 1 0,-8 17 0,8-20 0,0-1 0,0 0 0,-1 0 0,0 0 0,0 0 0,0-1 0,-1 0 0,1 0 0,-1 0 0,0-1 0,-1 1 0,1-2 0,-1 1 0,0-1 0,0 0 0,-12 4 0,-108 17 0,-18 6 0,113-22-1365,4-1-5461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9:41.82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0 24575,'8'0'0,"19"4"0,24 1 0,28 0 0,25 0 0,10-3 0,5 0 0,4-1 0,-8 0 0,-16-5 0,-24-2-8191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9:43.19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135 78 24575,'-2'37'0,"-8"48"0,-1 20 0,10-84 0,1 0 0,0 0 0,2 1 0,1-1 0,0 0 0,12 36 0,-12-49 0,0-1 0,0 0 0,1 0 0,0 0 0,0 0 0,0 0 0,1-1 0,0 0 0,1 0 0,-1 0 0,1-1 0,0 0 0,1 0 0,-1 0 0,1-1 0,0 0 0,0 0 0,0-1 0,0 0 0,1 0 0,8 2 0,2 0 0,1-1 0,-1-1 0,1-1 0,0 0 0,0-2 0,0 0 0,0-1 0,32-5 0,-48 5 0,0 0 0,0 0 0,-1 0 0,1-1 0,0 1 0,0-1 0,-1 0 0,1 0 0,-1 0 0,1 0 0,-1 0 0,0 0 0,0-1 0,0 1 0,0-1 0,0 1 0,0-1 0,-1 0 0,1 0 0,-1 1 0,0-1 0,0 0 0,0 0 0,0 0 0,0-6 0,1-6 0,-1-1 0,-1 1 0,0 0 0,-2-18 0,0 7 0,1 18 0,0-31 0,-2-1 0,-2 1 0,-14-60 0,16 89 0,0 0 0,-1-1 0,0 1 0,-1 1 0,0-1 0,0 0 0,-1 1 0,0 0 0,-1 1 0,0 0 0,0 0 0,-1 0 0,0 1 0,0 0 0,-1 0 0,0 1 0,0 0 0,-10-4 0,-1 1 0,0 1 0,-1 1 0,0 1 0,0 1 0,-38-4 0,49 8 0,1 0 0,-1 0 0,0 1 0,0 1 0,1 0 0,-1 0 0,0 1 0,1 0 0,0 1 0,-1 0 0,1 0 0,0 1 0,0 0 0,1 0 0,-10 8 0,15-10-76,0 1 1,0 0-1,0 0 0,1 0 0,-1 0 0,1 0 0,0 1 0,0-1 1,0 1-1,0 0 0,1-1 0,-1 1 0,1 0 0,0 0 1,0 0-1,1 0 0,-1 6 0,1 15-6750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9:43.92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 24575,'1'3'0,"-1"1"0,1-1 0,0 1 0,1-1 0,-1 0 0,0 0 0,1 0 0,0 0 0,0 0 0,3 4 0,4 9 0,2 8 0,-1 0 0,-2 0 0,0 1 0,-2 1 0,5 36 0,1 129 0,-9-105 0,-4-84 0,1-1 0,0 1 0,0-1 0,0 0 0,0 1 0,0-1 0,0 0 0,0 1 0,1-1 0,-1 1 0,0-1 0,1 0 0,-1 0 0,1 1 0,-1-1 0,1 0 0,0 0 0,0 0 0,-1 1 0,1-1 0,0 0 0,0 0 0,0 0 0,0 0 0,0-1 0,0 1 0,1 0 0,-1 0 0,2 1 0,0-3 0,-1 1 0,1-1 0,-1 1 0,1-1 0,-1 0 0,0 0 0,1 0 0,-1 0 0,0 0 0,0-1 0,0 1 0,0-1 0,0 1 0,0-1 0,0 0 0,0 0 0,2-3 0,37-46-1365,3-8-5461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9:44.68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0 24575,'2'18'0,"0"0"0,0 0 0,10 29 0,-2-2 0,20 125 0,34 143 0,-18-127-1365,-38-156-5461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9:45.89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42 0 24575,'0'7'0,"1"25"0,-1 0 0,-3 0 0,-9 54 0,8-76 0,11-27 0,-3 12 0,-1 0 0,1 0 0,-1 0 0,2 1 0,-1-1 0,0 1 0,1 0 0,0 0 0,0 1 0,0-1 0,0 1 0,0 0 0,1 1 0,-1-1 0,1 1 0,0 0 0,0 0 0,0 1 0,0 0 0,0 0 0,0 0 0,0 1 0,0 0 0,0 0 0,0 0 0,11 3 0,-7-1 0,-1 1 0,0 0 0,1 0 0,-1 1 0,-1 0 0,1 0 0,-1 1 0,1 0 0,-1 1 0,-1 0 0,1 0 0,-1 1 0,0 0 0,-1 0 0,1 0 0,7 13 0,-8-10 0,0 1 0,0-1 0,-1 1 0,0 0 0,-1 1 0,-1-1 0,5 23 0,-7-29 0,-1 1 0,1 0 0,-2-1 0,1 1 0,0 0 0,-1 0 0,0-1 0,0 1 0,-1-1 0,0 1 0,0-1 0,0 1 0,0-1 0,-1 0 0,0 0 0,0 0 0,0-1 0,-7 8 0,-5 4 0,-1 1 0,0-2 0,-1 0 0,-1-1 0,0-1 0,-1-1 0,-1 0 0,0-1 0,0-2 0,-1 0 0,0-1 0,0-1 0,-1-1 0,-36 6 0,47-13 93,11 1-132,-1 0 1,1 0 0,0-1-1,0 1 1,0 0 0,0 0-1,0 0 1,-1 0-1,1-1 1,0 1 0,0 0-1,0 0 1,0 0 0,0-1-1,0 1 1,0 0 0,0 0-1,0-1 1,0 1-1,0 0 1,0 0 0,0-1-1,0 1 1,0 0 0,0 0-1,0 0 1,0-1 0,0 1-1,0 0 1,0 0 0,0-1-1,0 1 1,0 0-1,0 0 1,1 0 0,-1-1-1,0 1 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9:47.30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 24575,'3'2'0,"0"1"0,0-1 0,0 0 0,1 0 0,-1-1 0,1 1 0,0-1 0,-1 1 0,1-1 0,0 0 0,-1-1 0,6 2 0,50 1 0,-44-3 0,40 0 0,6 1 0,0 1 0,66 13 0,96 19-1365,-198-29-5461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39:48.61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0 24575,'0'4'0,"0"5"0,0 10 0,0 4 0,0 4 0,0 4 0,0 1 0,0-4-8191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0:19.45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09:00.66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 24575,'9'10'0,"-1"0"0,-1 0 0,0 1 0,0 0 0,6 17 0,14 22 0,15 11 0,-22-34 0,-1 2 0,23 48 0,-37-68 0,-1-1 0,1 0 0,0 0 0,1 0 0,0 0 0,0-1 0,1 0 0,0 0 0,10 8 0,7 1 0,45 25 0,8 6 0,-59-35-455,0 0 0,39 18 0,-26-18-6371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10:05.67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 1 24575,'-4'0'0,"3"0"0,9 0 0,8 0 0,12 0 0,7 0 0,0 0 0,-1 0 0,-3 0 0,1 0 0,0 0 0,-6 0-8191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0:36.18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0 389 24575,'8'-1'0,"-1"1"0,0-1 0,0-1 0,0 0 0,0 0 0,0 0 0,11-6 0,47-27 0,-40 20 0,13-9 0,43-35 0,0-1 0,-36 33 0,-31 20 0,0-1 0,-1-1 0,23-19 0,-32 24 0,0 1 0,-1-2 0,0 1 0,1 0 0,-2 0 0,1-1 0,0 0 0,-1 0 0,0 1 0,0-1 0,-1 0 0,1-1 0,-1 1 0,0 0 0,1-9 0,-2 13 0,0 1 0,0-1 0,0 1 0,0-1 0,0 1 0,0 0 0,0-1 0,0 1 0,0-1 0,0 1 0,0-1 0,0 1 0,0-1 0,0 1 0,0-1 0,0 1 0,0-1 0,-1 1 0,1-1 0,0 1 0,0 0 0,-1-1 0,1 1 0,0-1 0,0 1 0,-1 0 0,1-1 0,0 1 0,-1 0 0,1-1 0,-1 1 0,1 0 0,0 0 0,-1-1 0,1 1 0,-1 0 0,1 0 0,-1 0 0,-20 8 0,-17 26 0,31-25 0,-2 2 0,0 0 0,0-1 0,-1-1 0,0 1 0,-1-2 0,0 1 0,0-1 0,-1-1 0,0 0 0,-20 8 0,-14 0 0,26-9 0,0 1 0,0 0 0,-19 12 0,26-12-341,0-1 0,0 0-1,-19 6 1,12-7-6485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0:24.05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330 91 24575,'1'-6'0,"-1"-1"0,-1 1 0,1 0 0,-1-1 0,0 1 0,-2-6 0,2 9 0,0 1 0,0 0 0,0 0 0,-1 0 0,1 0 0,-1 0 0,1 1 0,-1-1 0,1 0 0,-1 1 0,0-1 0,0 1 0,0-1 0,0 1 0,0 0 0,0 0 0,0 0 0,0 0 0,-4-1 0,-2 0 0,1 0 0,-1 1 0,1 0 0,-1 0 0,1 0 0,-1 1 0,0 0 0,1 1 0,-1 0 0,1 0 0,-1 0 0,1 1 0,-1 0 0,1 1 0,0-1 0,0 2 0,0-1 0,0 1 0,-8 6 0,8-5 0,-1 0 0,2 1 0,-1 0 0,1 1 0,0-1 0,0 1 0,1 0 0,0 1 0,0-1 0,0 1 0,1 0 0,1 0 0,-1 0 0,1 1 0,1-1 0,-3 13 0,-15 71 0,13-61 0,0 2 0,-3 46 0,9-59 0,1 0 0,1 0 0,1 0 0,1 0 0,0 0 0,2 0 0,0-1 0,1 0 0,10 20 0,-12-30 0,0 0 0,1-1 0,0 0 0,1 0 0,0 0 0,0-1 0,1 0 0,-1 0 0,2 0 0,-1-1 0,1 0 0,0-1 0,0 0 0,0 0 0,1 0 0,0-1 0,0-1 0,0 1 0,0-1 0,17 2 0,-12-3 0,1-1 0,0-1 0,0-1 0,0 0 0,-1-1 0,1 0 0,-1-2 0,1 1 0,-1-2 0,0 0 0,-1 0 0,1-1 0,-1-1 0,0 0 0,-1-1 0,13-10 0,-20 13 0,-1 1 0,0-1 0,0 0 0,0 0 0,-1 0 0,0 0 0,0-1 0,0 1 0,-1-1 0,1 0 0,1-9 0,-3 11 0,0 1 0,0-1 0,-1 1 0,1-1 0,-1 1 0,0-1 0,0 0 0,0 1 0,0-1 0,-1 0 0,0 1 0,0-1 0,0 1 0,0-1 0,0 1 0,0 0 0,-1-1 0,0 1 0,0 0 0,-4-6 0,-2-1 0,-1 1 0,-1 0 0,0 0 0,0 1 0,0 0 0,-1 1 0,0 0 0,-1 0 0,1 1 0,-1 1 0,0 0 0,-1 1 0,1 0 0,-1 1 0,0 0 0,0 1 0,-18-1 0,8 2-227,0 1-1,0 0 1,0 2-1,0 0 1,-41 11-1,33-2-6598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0:25.62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0 24575,'25'1'0,"0"1"0,37 8 0,7 1 0,414 20 0,-284-22 0,562 0-28,-478-11-1309,-230 2-5489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0:27.24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1 130 24575,'13'-1'0,"0"-1"0,1 0 0,-1-1 0,0-1 0,-1 0 0,1 0 0,0-1 0,-1-1 0,0 0 0,-1 0 0,1-2 0,-1 1 0,-1-1 0,1-1 0,-1 0 0,-1 0 0,0-1 0,10-14 0,-19 24 0,0 0 0,0 0 0,0 0 0,0 0 0,0 0 0,0-1 0,1 1 0,-1 0 0,0 0 0,0 0 0,0 0 0,0 0 0,0 0 0,0 0 0,0-1 0,0 1 0,1 0 0,-1 0 0,0 0 0,0 0 0,0 0 0,0 0 0,0 0 0,0 0 0,1 0 0,-1 0 0,0 0 0,0 0 0,0 0 0,0 0 0,0 0 0,1 0 0,-1 0 0,0 0 0,0 0 0,0 0 0,0 0 0,0 0 0,1 0 0,-1 0 0,0 0 0,0 0 0,0 0 0,0 0 0,0 0 0,0 0 0,1 1 0,-1-1 0,0 0 0,0 0 0,0 0 0,0 0 0,0 0 0,0 0 0,0 0 0,0 1 0,0-1 0,0 0 0,0 0 0,1 0 0,-1 0 0,0 0 0,0 1 0,2 17 0,-2 29 0,-1-40 0,0 40 0,-2 0 0,-3 0 0,-1 0 0,-3-1 0,-2 0 0,-1 0 0,-21 44 0,25-66 14,0 0 0,-6 30 0,2-8-1421,7-26-5419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0:29.03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196 0 24575,'0'0'0,"-1"1"0,0-1 0,0 0 0,0 1 0,0-1 0,0 1 0,0-1 0,0 1 0,0 0 0,1-1 0,-1 1 0,0 0 0,0-1 0,1 1 0,-1 0 0,1 0 0,-1 0 0,1 0 0,-1 0 0,1-1 0,-1 1 0,0 2 0,-8 25 0,8-24 0,-15 73 0,12-53 0,-1-1 0,-1 1 0,-11 29 0,15-50 0,-6 17 0,-1 0 0,0-1 0,-2 0 0,-21 29 0,12-17 0,17-25 0,0-1 0,0 0 0,-1 0 0,1 0 0,-1 0 0,-5 5 0,33-33 0,-10 10 0,-1 1 0,25-17 0,-34 27 0,0-1 0,0 1 0,0 0 0,0 0 0,0 1 0,0-1 0,1 1 0,-1 0 0,0 0 0,1 0 0,-1 0 0,1 1 0,-1 0 0,1 0 0,-1 0 0,6 1 0,-7 0 0,-1 0 0,1 0 0,-1 0 0,1 0 0,-1 1 0,0-1 0,1 1 0,-1 0 0,0-1 0,0 1 0,0 0 0,0 0 0,-1 0 0,1 1 0,0-1 0,-1 0 0,0 1 0,1-1 0,-1 0 0,1 5 0,3 7 0,-1 0 0,5 26 0,0 0 0,-4-25 0,0-1 0,-1 0 0,-1 1 0,2 18 0,-4-29 0,-1 1 0,0 0 0,-1 0 0,1-1 0,-1 1 0,0-1 0,0 1 0,-1 0 0,1-1 0,-1 0 0,0 1 0,0-1 0,0 0 0,-1 0 0,1 0 0,-1 0 0,-5 5 0,-3 0-82,-1 0-1,1-1 0,-1 0 0,-1-1 1,0-1-1,0 0 0,0 0 1,-24 6-1,24-7-538,-16 4-6205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0:30.16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0 24575,'4'0'0,"9"0"0,15 4 0,14 2 0,12-1 0,1-1 0,-5-1 0,-7-2 0,-10 0-8191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0:31.20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 24575,'4'0'0,"6"0"0,8 4 0,10 1 0,8 0 0,1-1 0,0-1 0,4-1 0,0-1 0,0-1 0,-2 0 0,-4 0 0,5 0 0,-6-1-8191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0:32.80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 24575,'4'0'0,"6"0"0,12 0 0,7 0 0,7 0 0,8 4 0,6 5 0,6 14 0,-3 2 0,-6-3 0,-7-9 0,-7-7 0,-8-4-8191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0:39.34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0 24575,'8'7'0,"-1"-1"0,1 0 0,1-1 0,-1 0 0,18 8 0,14 8 0,48 33 0,-13-9 0,132 104 0,-188-133 0,0 0 0,0-2 0,2 0 0,40 21 0,-44-26 0,-1 1 0,0 1 0,19 16 0,4 3 0,-9-9 0,5 2 0,-2 2 0,53 50 0,-43-35-1365,-24-25-5461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0:41.09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296 1 24575,'-2'12'0,"-1"1"0,0-1 0,-1 1 0,0-1 0,-1 0 0,0 0 0,-9 14 0,3-5 0,0-1 0,-1 1 0,-1-2 0,-1 0 0,0-1 0,-2 0 0,0-1 0,-25 20 0,39-35 0,1-1 0,-1 1 0,0-1 0,-1 1 0,1-1 0,0 0 0,0 0 0,-1 0 0,1 0 0,0 0 0,-1 0 0,1-1 0,-1 1 0,1-1 0,-1 0 0,1 0 0,-1 0 0,1 0 0,-1 0 0,1 0 0,-1-1 0,1 1 0,0-1 0,-1 1 0,1-1 0,-3-1 0,2-1 0,0 1 0,1-1 0,-1 0 0,1 1 0,0-1 0,0 0 0,0 0 0,0 0 0,0-1 0,1 1 0,-1 0 0,1-1 0,0 1 0,0-1 0,0 1 0,1-1 0,-1-6 0,0 0 0,1 0 0,0 0 0,0 0 0,1 0 0,0 1 0,1-1 0,0 0 0,1 1 0,-1 0 0,2-1 0,0 1 0,5-10 0,-6 14 0,0 0 0,0 0 0,1 0 0,-1 1 0,1-1 0,0 1 0,0 0 0,1 0 0,-1 1 0,1-1 0,0 1 0,0 0 0,0 0 0,0 1 0,1-1 0,-1 1 0,1 0 0,-1 1 0,1-1 0,0 1 0,-1 0 0,9 0 0,-8 1 0,-1 1 0,1 0 0,-1 0 0,1 0 0,-1 1 0,1-1 0,-1 1 0,0 1 0,0-1 0,0 1 0,0 0 0,0 0 0,0 0 0,-1 1 0,0-1 0,1 1 0,-1 0 0,-1 1 0,1-1 0,-1 1 0,0-1 0,0 1 0,0 0 0,3 9 0,-1-6 0,-2 1 0,1-1 0,-1 1 0,-1 0 0,0 1 0,0-1 0,-1 0 0,0 1 0,0-1 0,-1 0 0,0 1 0,-1-1 0,0 0 0,-3 11 0,1-11 0,0-1 0,-1 1 0,1-1 0,-2 0 0,1-1 0,-1 1 0,0-1 0,-1 0 0,1 0 0,-8 6 0,-5 3 0,-1-2 0,-27 18 0,26-19 0,0 0 0,-31 30 0,45-37 0,0 1 0,0 0 0,1 0 0,0 1 0,0-1 0,1 1 0,0 0 0,0 0 0,1 1 0,-4 15 0,6-21 0,0 0 0,1 0 0,0 0 0,-1 0 0,1 0 0,0 0 0,1 0 0,-1-1 0,0 1 0,1 0 0,0 0 0,-1 0 0,1 0 0,0 0 0,1-1 0,-1 1 0,0-1 0,1 1 0,-1-1 0,1 1 0,0-1 0,0 0 0,0 0 0,0 1 0,0-2 0,1 1 0,-1 0 0,0 0 0,1-1 0,0 1 0,-1-1 0,1 0 0,0 0 0,-1 0 0,1 0 0,3 0 0,18 4 3,1-2 0,-1 0 0,1-2 0,-1-1 0,42-4 0,11 0-1386,-57 4-5443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10:06.44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0 24575,'4'0'0,"5"0"0,6 0 0,11 0 0,6 0 0,6 0 0,3 0 0,0 0 0,-4 0 0,-3 0 0,-5 0 0,2 0 0,-1 0 0,-6 0-8191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0:42.43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 24575,'6'0'0,"0"1"0,-1 0 0,1 0 0,0 0 0,-1 1 0,1 0 0,-1 0 0,1 0 0,-1 1 0,7 4 0,-9-5 0,0 0 0,0 0 0,-1 0 0,1 0 0,0 0 0,-1 1 0,1-1 0,-1 1 0,0 0 0,0 0 0,0-1 0,0 1 0,-1 1 0,1-1 0,-1 0 0,0 0 0,0 0 0,1 4 0,0 54 0,-2-45 0,0 0 0,1 0 0,4 19 0,-3-28 0,0 0 0,0-1 0,1 1 0,0-1 0,0 0 0,0 0 0,1 0 0,0 0 0,0 0 0,1-1 0,4 5 0,14 11 0,1-2 0,0-1 0,46 27 0,16 10 0,-52-31 0,53 52 0,-40-32-682,78 57-1,-98-81-6143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0:44.75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183 1 24575,'0'15'0,"-2"0"0,-6 29 0,-3 15 0,5-19 0,4-31 0,0 0 0,1 0 0,0 0 0,1 0 0,0 9 0,0-17 0,0-1 0,0 1 0,0 0 0,0-1 0,1 1 0,-1-1 0,0 1 0,0-1 0,1 1 0,-1-1 0,0 1 0,1-1 0,-1 1 0,0-1 0,1 0 0,-1 1 0,1-1 0,-1 1 0,1-1 0,-1 0 0,0 0 0,1 1 0,0-1 0,-1 0 0,1 0 0,-1 1 0,1-1 0,-1 0 0,1 0 0,-1 0 0,1 0 0,0 0 0,-1 0 0,1 0 0,-1 0 0,1 0 0,-1 0 0,1 0 0,-1 0 0,1 0 0,0-1 0,25-9 0,-23 9 0,18-10 0,-7 3 0,1 0 0,1 1 0,0 1 0,-1 1 0,21-5 0,-32 9 0,0 1 0,0-1 0,0 1 0,0 0 0,0 0 0,0 1 0,0-1 0,0 1 0,0 0 0,0 0 0,0 0 0,0 0 0,-1 1 0,1-1 0,0 1 0,-1 0 0,1 0 0,-1 0 0,0 1 0,0-1 0,0 1 0,0 0 0,0 0 0,-1 0 0,1 0 0,-1 0 0,4 7 0,-4-7 0,0 1 0,0 0 0,0 0 0,0 0 0,-1 0 0,1 0 0,-1 1 0,0-1 0,0 0 0,-1 1 0,0-1 0,1 0 0,-1 1 0,0-1 0,-1 0 0,1 1 0,-2 4 0,0-3 0,-1-1 0,1 1 0,-1-1 0,0 0 0,0 0 0,0 0 0,-1-1 0,1 1 0,-1-1 0,0 0 0,-7 6 0,-5 1 0,0 0 0,0-1 0,-1-1 0,0 0 0,-1-2 0,-34 11 0,-51 6 61,64-16-774,-67 22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0:45.90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26 24575,'0'-4'0,"4"-1"0,6-1 0,8 2 0,6 1 0,2 1 0,6 1 0,4 1 0,5 0 0,-5 0-8191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0:48.09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123 1 24575,'-1'12'0,"0"0"0,-2 0 0,1-1 0,-1 1 0,-1-1 0,0 1 0,-1-1 0,0 0 0,-1-1 0,0 1 0,-11 14 0,8-12 0,1-1 0,0 2 0,1-1 0,1 1 0,0 0 0,1 0 0,-3 15 0,4-9 0,2 1 0,0-1 0,2 0 0,0 0 0,1 1 0,1-1 0,5 21 0,-4-27 0,1 0 0,0-1 0,1 1 0,1-1 0,0 0 0,0-1 0,2 0 0,-1 0 0,1 0 0,1-1 0,10 11 0,22 23 0,-26-27 0,32 29 0,-41-42 0,0 0 0,1-1 0,0 1 0,0-1 0,0-1 0,1 1 0,-1-1 0,1-1 0,10 3 0,30 6 0,1-3 0,95 3 0,-139-11 0,0 0 0,0-1 0,-1 1 0,1-1 0,-1 0 0,1 0 0,0 0 0,-1-1 0,0 1 0,1-1 0,-1 0 0,0-1 0,0 1 0,0-1 0,0 1 0,-1-1 0,1 0 0,-1-1 0,1 1 0,-1-1 0,0 1 0,4-8 0,-2 2 0,-1 0 0,-1 0 0,0-1 0,0 1 0,0-1 0,-1 1 0,-1-1 0,0 0 0,0-19 0,-1-18 0,-5-165 0,4 204 0,-1-1 0,0 1 0,0 0 0,-1-1 0,0 1 0,-1 0 0,0 1 0,0-1 0,-7-8 0,-17-36 0,24 43 0,0 1 0,-1-1 0,0 1 0,-1 1 0,0-1 0,0 1 0,-1 0 0,0 0 0,0 0 0,-1 1 0,1 1 0,-1-1 0,-14-6 0,-10-4 0,0 2 0,-45-14 0,74 27 0,-13-4 0,0 0 0,0 1 0,-1 0 0,1 2 0,-1 0 0,0 1 0,1 0 0,-1 2 0,0 0 0,-24 4 0,39-4-39,1-1 0,-1 0 0,1 1 0,-1-1 0,1 1 0,-1 0 0,1-1 0,-1 1 0,1 0 0,-1 0 0,1 0 0,0 0 0,0 0 0,-1 0 0,1 0 0,0 1 0,0-1 0,0 0 0,0 1 0,0-1 0,1 0 0,-1 1 0,0-1 0,1 1 0,-1-1 0,1 1 0,-1 0 0,1-1 0,0 1 0,0-1 0,0 1 0,0 0 0,0-1 0,0 3 0,5 14-6787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0:49.09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107 1 24575,'-1'0'0,"0"1"0,0-1 0,0 1 0,0-1 0,0 1 0,0-1 0,0 1 0,0 0 0,0-1 0,0 1 0,0 0 0,1 0 0,-1 0 0,0-1 0,1 1 0,-1 0 0,0 0 0,1 0 0,0 0 0,-1 0 0,1 0 0,-1 0 0,1 1 0,0-1 0,0 0 0,0 0 0,-1 2 0,-3 36 0,4-35 0,-1 134 0,3-94 0,-2-1 0,-11 85 0,8-118 0,0 0-1,-1-1 1,0 1-1,0-1 1,-1 0-1,0 0 1,-8 9-1,-7 13-1360,8-8-5465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0:50.63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 24575,'1'3'0,"-1"1"0,1-1 0,0 0 0,0 0 0,0 1 0,0-1 0,1 0 0,-1 0 0,4 4 0,5 14 0,17 81 0,-1 0 0,-23-92 0,4 9 0,0 1 0,19 33 0,-23-47 0,0-1 0,1 0 0,0 0 0,0 0 0,1 0 0,-1 0 0,1-1 0,0 0 0,0 0 0,1-1 0,-1 1 0,1-1 0,9 4 0,11 0 0,0-1 0,0-2 0,0 0 0,0-2 0,0-1 0,1-1 0,29-4 0,-40 3 0,0-1 0,1 0 0,-1-1 0,0-1 0,26-10 0,-36 11 0,0 0 0,0 0 0,0-1 0,0 0 0,-1 0 0,1 0 0,-1 0 0,0-1 0,0 0 0,-1 0 0,1 0 0,-1-1 0,0 0 0,-1 1 0,0-1 0,4-8 0,38-130 0,-40 124 0,1 0 0,-2-1 0,2-24 0,-8 610 0,0-524 66,-8 50-1,-2 22-1561,11-92-5330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0:51.73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 24575,'0'56'0,"-1"20"0,16 139 0,-7-166 0,2-1 0,29 85 0,-6-17 39,-27-89-273,1-1 0,0-1 0,2 0 0,1 0 0,14 25 0,-7-25-6592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0:53.45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105 123 24575,'52'-52'0,"-44"44"0,1 1 0,-1 1 0,1 0 0,0 0 0,1 1 0,-1 0 0,1 0 0,0 1 0,0 1 0,17-4 0,-10 3 0,0 2 0,-1 0 0,1 1 0,0 1 0,0 1 0,18 2 0,-32-2 0,-1-1 0,0 0 0,0 1 0,0 0 0,0-1 0,1 1 0,-1 0 0,0 0 0,0 0 0,0 0 0,-1 1 0,1-1 0,0 0 0,0 1 0,-1-1 0,1 1 0,-1 0 0,3 3 0,-2-2 0,0 1 0,-1-1 0,1 1 0,-1 0 0,0 0 0,0 0 0,0 0 0,-1 0 0,1 7 0,-1 1 0,-1-1 0,0 1 0,0-1 0,-1 1 0,-1-1 0,-5 16 0,3-16 0,0-1 0,0 0 0,-1 0 0,0 0 0,0-1 0,-1 0 0,-1 0 0,-16 15 0,-2-2 0,-48 31 0,21-17 0,38-24 0,1 0 0,-18 21 0,18-18 0,-30 25 0,21-24 0,-26 23 0,46-37 0,0 2 0,0-1 0,1 0 0,-1 0 0,1 1 0,0-1 0,-1 1 0,2 0 0,-1 0 0,0 0 0,-1 8 0,2-11 0,1 0 0,0 1 0,0-1 0,0 0 0,0 1 0,0-1 0,0 0 0,0 1 0,0-1 0,0 0 0,1 1 0,-1-1 0,1 0 0,-1 0 0,1 1 0,-1-1 0,1 0 0,0 0 0,-1 0 0,1 0 0,0 1 0,0-1 0,1 1 0,0-1 0,1 1 0,0 0 0,-1-1 0,1 1 0,0-1 0,-1 0 0,1 0 0,0 0 0,0 0 0,4 0 0,7 0 0,0 1 0,1-2 0,20-1 0,-31 0 0,38-3 0,71-18 0,-78 13 0,0 2 0,1 2 0,43-2 0,-60 7-118,0 0-298,0 0 1,36 6-1,-33 0-6410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2:46.88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 24575,'1163'0'-1365,"-1136"0"-5461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2:50.34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72 24575,'8'1'0,"-1"0"0,0 0 0,0 0 0,1 1 0,12 5 0,18 4 0,32 1 0,130 4 0,77-17 0,-135-1 0,1071 0 0,-662 3 0,-515-3 0,-1-2 0,1-2 0,67-18 0,-64 13 0,0 2 0,68-7 0,-60 11 0,54-12 0,37-4 0,272 16 0,-227 7 0,-124 2-1365,-31 2-5461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12:40.9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0 24575,'0'1'0,"-1"-1"0,1 0 0,-1 0 0,1 0 0,0 0 0,-1 1 0,1-1 0,-1 0 0,1 0 0,-1 1 0,1-1 0,0 0 0,-1 1 0,1-1 0,0 0 0,-1 1 0,1-1 0,0 1 0,-1-1 0,1 1 0,0-1 0,0 1 0,0-1 0,0 0 0,-1 1 0,1-1 0,0 1 0,0-1 0,0 1 0,0-1 0,0 1 0,0 0 0,1 19 0,5 4 0,1 0 0,1-1 0,1 0 0,1 0 0,16 26 0,-7-11 0,-2-6 0,0-1 0,2 0 0,1-1 0,2-2 0,49 53 0,-70-80 0,0 0 0,0 0 0,0 0 0,-1 0 0,1 0 0,0 0 0,0-1 0,0 1 0,0 0 0,1-1 0,-1 1 0,0-1 0,0 1 0,0-1 0,0 1 0,1-1 0,-1 0 0,0 1 0,0-1 0,1 0 0,-1 0 0,0 0 0,0 0 0,1 0 0,-1 0 0,0-1 0,0 1 0,1 0 0,-1-1 0,0 1 0,0-1 0,0 1 0,0-1 0,0 1 0,0-1 0,1 0 0,-1 0 0,-1 1 0,1-1 0,0 0 0,0 0 0,0 0 0,0 0 0,-1 0 0,1 0 0,0 0 0,-1 0 0,1 0 0,-1-1 0,1-1 0,4-8 0,-1 1 0,-1-2 0,0 1 0,2-15 0,-4 20 0,14-113 73,-9 67-792,12-54 0,-9 69-6107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3:03.21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 52 24575,'-1'1'0,"1"-1"0,-1 1 0,1 0 0,-1 0 0,1 0 0,0 0 0,-1 0 0,1 0 0,0 0 0,0 1 0,0-1 0,0 0 0,0 0 0,0 0 0,0 0 0,0 0 0,0 0 0,0 0 0,0 0 0,1 0 0,-1 0 0,1 0 0,-1 0 0,0 0 0,1 0 0,0 0 0,0 1 0,1-1 0,0 1 0,-1-1 0,1 1 0,1-1 0,-1 0 0,0 0 0,0 0 0,0 0 0,1 0 0,-1 0 0,4 0 0,10 2 0,-1-2 0,0 0 0,17-1 0,-24 0 0,31 0 0,1 2 0,48 8 0,-24-2 0,0-3 0,105-6 0,-58-1 0,705 2 0,-810-1 0,-1 0 0,1 0 0,-1 0 0,0-1 0,0 0 0,1 0 0,-1 0 0,0-1 0,-1 0 0,1 1 0,0-2 0,5-3 0,-4 2 0,0 1 0,0 0 0,1 0 0,0 0 0,-1 1 0,1 0 0,10-2 0,29-2 0,1 3 0,0 1 0,76 7 0,-18-1 0,-100-3 0,14 1 0,0-1 0,0-1 0,0 0 0,0-2 0,-1 0 0,1-1 0,26-9 0,-24 6-107,1 1-1,1 1 0,-1 1 1,1 1-1,-1 1 1,1 1-1,35 3 0,-42-1-396,6-1-6322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6:19.06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802 51 24575,'-13'6'0,"0"-2"0,-1 1 0,0-2 0,0 0 0,-24 2 0,-13 2 0,31-3 0,-1 1 0,0 0 0,1 2 0,0 0 0,0 1 0,1 1 0,0 1 0,-29 21 0,-204 157 0,236-175 0,1 1 0,0 0 0,1 1 0,0 1 0,1 0 0,1 1 0,1 0 0,0 1 0,2 0 0,0 1 0,0 0 0,2 0 0,1 1 0,0 0 0,1 0 0,1 0 0,-2 36 0,4-22 0,1 0 0,2-1 0,1 1 0,2-1 0,1 0 0,10 36 0,-3-32 0,1 0 0,2-1 0,33 58 0,-41-82 0,7 14 0,2-2 0,0 0 0,21 22 0,-29-36 0,1-1 0,1 0 0,-1 0 0,1-1 0,1-1 0,0 0 0,0 0 0,0-1 0,1 0 0,0-1 0,0-1 0,0 0 0,0 0 0,1-1 0,0-1 0,0 0 0,-1-1 0,1 0 0,17-1 0,733-3 0,-543 3 0,-179 2 0,47 8 0,-45-4 0,43 0 0,-86-6 0,192-7 0,-171 5 0,-1-1 0,0-2 0,1 0 0,-1-1 0,-1-1 0,0 0 0,22-13 0,27-11 0,-45 21 0,35-20 0,-52 27 0,0-1 0,0-1 0,0 1 0,-1-1 0,0 0 0,0 0 0,0-1 0,-1 1 0,1-1 0,3-7 0,12-25 0,47-65 0,-55 88 0,1 0 0,0 1 0,1 0 0,1 1 0,0 0 0,24-13 0,-26 17 0,71-47 0,-75 48 0,0 1 0,0-2 0,-1 1 0,0-1 0,-1 0 0,10-16 0,-3 1 0,19-44 0,-29 56 0,0 0 0,-1 0 0,-1 0 0,1 0 0,-2 0 0,1-18 0,-2 2 0,1-14 0,-10-81 0,7 110 0,0 0 0,-2 1 0,1-1 0,-2 1 0,0 0 0,0 0 0,-1 0 0,0 1 0,-1-1 0,-12-14 0,11 17 0,-1 0 0,1 0 0,-1 1 0,-1 1 0,1-1 0,-1 2 0,-1-1 0,1 1 0,-1 1 0,0 0 0,-1 0 0,-19-4 0,3 3 0,-1 2 0,0 1 0,0 1 0,-34 2 0,-784 4 0,582-4 0,249-1 0,-1-1 0,0 0 0,1-1 0,-1-1 0,1 0 0,0-1 0,0-1 0,-25-13 0,17 6 0,2-1 0,0 0 0,0-2 0,-33-32 0,48 41 10,0 1 0,0 1 0,0-1 0,-1 1 0,0 0 0,0 1 0,0 0 0,0 0 0,-1 1 0,1 0 0,-11-2 0,0 2-307,0 0 0,0 2 0,0 0 0,-24 3 0,23-1-6529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6:46.6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 82 24575,'-5'11'0,"1"0"0,1-1 0,0 2 0,0-1 0,1 0 0,-1 14 0,1 73 0,2-62 0,0-25 0,-1-5 0,1-1 0,0 1 0,0-1 0,1 0 0,1 8 0,-2-13 0,0 1 0,0-1 0,0 1 0,1-1 0,-1 1 0,0-1 0,0 1 0,1-1 0,-1 1 0,0-1 0,1 1 0,-1-1 0,0 0 0,1 1 0,-1-1 0,1 0 0,-1 1 0,0-1 0,1 0 0,-1 0 0,1 1 0,-1-1 0,2 0 0,-1 0 0,0 0 0,0 0 0,0 0 0,1 0 0,-1-1 0,0 1 0,0 0 0,0-1 0,0 1 0,0-1 0,0 1 0,0-1 0,0 1 0,0-1 0,1-1 0,8-6 0,-1-1 0,0 0 0,0 0 0,-1-1 0,-1 0 0,0 0 0,11-21 0,-2 0 0,18-54 0,-25 58 0,16-42 0,-23 65 0,0 0 0,0 0 0,0 0 0,1 0 0,-1 0 0,1 1 0,0-1 0,0 1 0,0 0 0,1 0 0,-1 0 0,6-4 0,-8 7 0,0 0 0,0-1 0,-1 1 0,1 0 0,0 0 0,0 0 0,0 0 0,-1 0 0,1 0 0,0 0 0,0 0 0,0 0 0,-1 0 0,1 0 0,0 1 0,0-1 0,-1 0 0,1 0 0,0 1 0,0-1 0,-1 1 0,1-1 0,0 0 0,-1 1 0,1-1 0,-1 1 0,1 0 0,-1-1 0,1 1 0,-1-1 0,1 1 0,-1 0 0,1-1 0,-1 1 0,0 0 0,1 0 0,-1-1 0,0 1 0,0 0 0,0 0 0,1 0 0,-1-1 0,0 1 0,0 1 0,6 40 0,-6-41 0,0 279 0,-3-122 0,2-42 0,3 133 0,-2-248-23,5 38 169,-4-38-208,-1 0 0,1 1 0,-1-1 0,1 0 0,0 1 0,-1-1 0,1 0 0,0 0 0,0 0 0,0 1 0,0-1 0,0 0 0,0 0 0,0 0 0,0-1 0,0 1 0,1 0 0,-1 0 0,0-1 0,1 1 0,-1 0 0,0-1 0,3 1 0,15 0-6764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6:48.9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775 1 24575,'-5'-1'0,"-1"2"0,1-1 0,-1 1 0,1-1 0,-1 1 0,1 1 0,-1-1 0,1 1 0,0 0 0,0 0 0,0 1 0,0-1 0,0 1 0,1 0 0,-1 1 0,1-1 0,0 1 0,0 0 0,-5 5 0,3-4 0,-1 1 0,0-1 0,0 0 0,-1-1 0,1 1 0,-1-2 0,0 1 0,0-1 0,0 0 0,-1-1 0,1 0 0,-18 2 0,-6-1 0,1-2 0,-41-4 0,11 0 0,20 2 0,14-1 0,0 2 0,0 1 0,0 1 0,-36 7 0,56-7 0,1 1 0,-1 0 0,1 0 0,0 1 0,0 0 0,0 0 0,0 0 0,0 1 0,1-1 0,0 1 0,0 1 0,0-1 0,1 1 0,0 0 0,0 0 0,0 0 0,1 0 0,-5 13 0,-1 3 0,2 0 0,0 1 0,1 0 0,-4 33 0,8-43 0,1 0 0,1 0 0,0 0 0,0 0 0,1 0 0,1 0 0,0 0 0,1-1 0,8 24 0,-8-29 0,0-1 0,0 0 0,0 0 0,1 0 0,0 0 0,0-1 0,1 1 0,-1-1 0,1 0 0,0 0 0,1-1 0,-1 0 0,1 1 0,0-2 0,0 1 0,0-1 0,0 0 0,0 0 0,14 3 0,-2-1 0,2-1 0,-1-1 0,0 0 0,1-2 0,-1 0 0,1-1 0,-1-1 0,1-1 0,-1-1 0,28-7 0,-38 6 0,-1-1 0,0 1 0,0-1 0,-1-1 0,0 1 0,0-1 0,0-1 0,0 1 0,-1-1 0,0 0 0,-1-1 0,0 1 0,8-15 0,4-11 0,25-69 0,-42 101 0,8-22 0,-1 0 0,-1-1 0,-1 0 0,-2 0 0,0-1 0,-1 1 0,-3-47 0,5 147 0,-3-36 0,11 72 0,5-35 0,-6-28 0,-1 1 0,-3 1 0,2 76 0,-9-101 0,0-5 0,-1 1 0,0-1 0,-2 0 0,-6 27 0,8-42 0,-1 0 0,-1-1 0,1 1 0,-1 0 0,0 0 0,0-1 0,-1 0 0,1 0 0,-1 0 0,0 0 0,-1 0 0,1-1 0,-1 0 0,0 0 0,0 0 0,0 0 0,-1-1 0,-10 5 0,-2-1 0,-1-2 0,0 0 0,0-1 0,-39 4 0,-31 6 0,72-10-115,2 1-64,1-2 1,-1 1-1,-1-2 0,1 0 1,0-1-1,-26 0 1,17-6-6648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6:50.0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50 24575,'183'2'0,"250"-9"0,-253-11 0,185-9 0,-88 29-1365,-257-2-5461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6:51.53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318 1 24575,'-7'147'0,"4"-128"0,0 0 0,-1 0 0,-2 0 0,1 0 0,-12 24 0,18-37 0,9-7 0,28-12 0,1 0 0,-31 11 0,-1 1 0,1 0 0,-1 0 0,1 1 0,0 0 0,-1 0 0,1 1 0,0 0 0,-1 1 0,1-1 0,-1 1 0,0 1 0,9 3 0,-11-3 0,1 0 0,-1 1 0,-1-1 0,1 1 0,0 0 0,-1 1 0,0-1 0,0 1 0,0-1 0,-1 1 0,0 1 0,0-1 0,0 0 0,0 1 0,-1-1 0,0 1 0,2 7 0,0-1 0,-2 1 0,1 0 0,-1-1 0,-1 1 0,0 0 0,-1 0 0,-1 0 0,-3 22 0,4-30 0,-1-1 0,0 1 0,-1-1 0,1 0 0,-1 1 0,0-1 0,0 0 0,0 0 0,0 0 0,-1-1 0,1 1 0,-1 0 0,0-1 0,0 0 0,0 0 0,-1 0 0,1 0 0,-1 0 0,0-1 0,0 1 0,0-1 0,0 0 0,0 0 0,0-1 0,0 1 0,-1-1 0,-8 2 0,-18-1 0,0 0 0,-55-6 0,13 0 0,21 5-91,35 0-68,-1 0 0,0-2-1,0 1 1,1-2 0,-1-1 0,1 0-1,-31-10 1,30 4-6667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6:52.3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24575,'4'0'0,"5"0"0,5 0 0,13 0 0,9 0 0,11 4 0,9 1 0,7 0 0,5-1 0,-1-1 0,-13-1-8191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6:53.92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121 350 24575,'-63'176'0,"41"-112"0,15-47 0,1 0 0,0 1 0,2-1 0,-4 25 0,7-36 0,0 8 0,-1 1 0,2-1 0,0 0 0,1 1 0,2 14 0,-2-26 0,-1 1 0,1-1 0,0 0 0,0 0 0,0 0 0,1 0 0,-1-1 0,1 1 0,0 0 0,0 0 0,0-1 0,0 1 0,0-1 0,0 0 0,0 0 0,1 0 0,-1 0 0,1 0 0,0 0 0,0 0 0,-1-1 0,1 0 0,0 1 0,0-1 0,0 0 0,1-1 0,-1 1 0,5 0 0,12 2 0,0-2 0,0 0 0,0-1 0,0-1 0,0-1 0,0-1 0,21-6 0,-30 6 0,0 0 0,0-1 0,-1 0 0,0-1 0,0 0 0,0-1 0,0 0 0,-1-1 0,0 0 0,-1 0 0,1-1 0,-1 0 0,-1 0 0,8-11 0,6-16 0,-3 0 0,0-1 0,-3-2 0,21-74 0,-1 7 0,-29 86 0,0 1 0,-2-1 0,0 0 0,-1-1 0,-1 1 0,0 0 0,-2-1 0,0 1 0,-4-21 0,3 30 0,-1 1 0,0-1 0,0 1 0,-1 0 0,0 0 0,-1 0 0,0 0 0,0 0 0,-1 1 0,0-1 0,0 1 0,-1 1 0,0-1 0,-1 1 0,0 0 0,0 0 0,0 1 0,-1 0 0,-16-10 0,20 14 0,-1 0 0,0 0 0,1 0 0,-1 0 0,0 1 0,0 0 0,0 0 0,0 0 0,-1 1 0,1 0 0,0-1 0,0 2 0,0-1 0,0 1 0,-9 1 0,6 1 0,0 0 0,0 0 0,1 1 0,-1 0 0,1 1 0,-1-1 0,1 1 0,-10 10 0,-3 5 0,1 1 0,1 1 0,1 1 0,-24 40 0,29-42-136,1 0-1,1 1 1,1 0-1,1 0 1,1 0-1,1 1 1,1 1-1,1-1 0,-2 45 1,5-46-6690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6:56.3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24575,'1'1'0,"0"-1"0,0 0 0,0 1 0,-1-1 0,1 1 0,0-1 0,0 1 0,0-1 0,0 1 0,-1 0 0,1-1 0,0 1 0,0 0 0,-1 0 0,1-1 0,-1 1 0,1 0 0,-1 0 0,1 0 0,-1 0 0,1 1 0,10 27 0,-7-18 0,43 136 0,-23-61 0,-22-80 0,0 0 0,1 0 0,-1 0 0,1 0 0,0 0 0,1-1 0,-1 0 0,1 1 0,0-1 0,1-1 0,-1 1 0,1-1 0,0 1 0,0-1 0,0-1 0,0 1 0,7 3 0,-4-4 0,1 0 0,-1 0 0,0-1 0,1 0 0,0-1 0,-1 1 0,1-2 0,0 1 0,-1-1 0,1-1 0,0 1 0,11-3 0,-16 2 0,0 0 0,0-1 0,0 1 0,0-1 0,0 0 0,-1 1 0,1-2 0,0 1 0,-1 0 0,1-1 0,-1 0 0,3-3 0,35-44 0,-35 40 0,1 1 0,0 0 0,0 0 0,1 1 0,0 0 0,10-7 0,-8 9 0,0 1 0,1 0 0,0 0 0,0 1 0,0 0 0,0 1 0,0 0 0,1 1 0,17-1 0,12 1 0,57 5 0,-17 1 0,-30-4 0,-46 0 0,-33 0 0,6 0-1365,1 0-5461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6:57.8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74 1 24575,'-1'0'0,"0"0"0,0 1 0,0-1 0,1 0 0,-1 0 0,0 1 0,1-1 0,-1 1 0,0-1 0,1 1 0,-1-1 0,0 1 0,1-1 0,-1 1 0,1-1 0,-1 1 0,1 0 0,-1-1 0,1 1 0,-1 0 0,1 0 0,0-1 0,-1 3 0,-7 23 0,5-15 0,-8 19 0,2 1 0,1 0 0,1 0 0,2 0 0,1 1 0,1 40 0,5 170-1365,-2-216-5461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12:46.0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24575,'-1'71'0,"3"80"0,0-134 0,1 0 0,0-1 0,2 1 0,0-1 0,1 0 0,0-1 0,1 1 0,1-1 0,0-1 0,2 1 0,11 14 0,-17-24 0,0-1 0,1 0 0,-1 0 1,1 0-1,0-1 0,0 1 0,0-1 0,0-1 0,1 1 0,-1-1 0,1 1 0,-1-2 0,1 1 0,10 1 0,6 0 12,-1-2-1,41-2 0,-41 0-478,1 1 1,23 2-1,-19 3-6359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7:31.35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612 193 24575,'-3'-1'0,"1"-1"0,0 1 0,0-1 0,0 1 0,0-1 0,0 0 0,1 0 0,-1 0 0,0 0 0,1 0 0,0 0 0,-1 0 0,1-1 0,0 1 0,-1-3 0,-5-8 0,-3-1 0,-1 0 0,0 1 0,0 1 0,-1-1 0,-1 2 0,-25-18 0,29 23 0,-1 0 0,0 2 0,0-1 0,0 1 0,-1 1 0,1-1 0,-1 2 0,0 0 0,1 0 0,-1 1 0,-20 0 0,-21 1 0,-106 5 0,153-4 0,-1 0 0,1 0 0,-1 0 0,1 1 0,0-1 0,0 1 0,-1 1 0,1-1 0,1 1 0,-1 0 0,0 0 0,1 0 0,-1 1 0,1-1 0,0 1 0,0 0 0,1 0 0,-1 1 0,1-1 0,0 1 0,0-1 0,0 1 0,1 0 0,0 0 0,-2 7 0,2-8 0,1 0 0,0 1 0,0 0 0,1-1 0,-1 1 0,1-1 0,0 1 0,0 0 0,0-1 0,1 1 0,0 0 0,0-1 0,0 1 0,0-1 0,1 0 0,0 1 0,0-1 0,0 0 0,0 0 0,1 0 0,-1 0 0,1 0 0,0-1 0,0 1 0,0-1 0,1 0 0,-1 0 0,1 0 0,0 0 0,4 2 0,67 35 0,99 40 0,-165-75 0,0 0 0,0 0 0,-1 1 0,1 0 0,-1 0 0,-1 1 0,1 0 0,-1 0 0,10 14 0,-2 1 0,0 0 0,17 37 0,-25-46 0,-1 0 0,-1 1 0,0 0 0,0 0 0,-2 0 0,3 20 0,-5-30 0,-1 1 0,1-1 0,-1 0 0,-1 1 0,1-1 0,0 1 0,-1-1 0,0 0 0,0 1 0,0-1 0,-1 0 0,0 0 0,1 0 0,-1 0 0,-1 0 0,1 0 0,0-1 0,-1 1 0,0-1 0,0 0 0,0 1 0,0-1 0,0 0 0,-1-1 0,-4 4 0,-10 4 0,-1-1 0,0 0 0,0-1 0,-1-1 0,0-1 0,0-1 0,0 0 0,-1-2 0,0 0 0,0-1 0,-37-2 0,54-1 0,-3 2 0,-1-1 0,0-1 0,1 0 0,-1 0 0,1 0 0,-14-5 0,19 5 0,-1-1 0,1 1 0,0-1 0,0 1 0,0-1 0,0 0 0,0 0 0,0 0 0,0 0 0,1 0 0,-1-1 0,1 1 0,-1 0 0,1-1 0,0 1 0,0-1 0,0 1 0,0-1 0,1 0 0,-1 1 0,1-1 0,-1-4 0,-1-7 0,1 0 0,0 0 0,0 0 0,2 0 0,3-21 0,-3 29 0,0-1 0,1 1 0,0-1 0,0 1 0,1 0 0,0 0 0,0 0 0,0 1 0,1-1 0,0 1 0,0-1 0,0 1 0,8-7 0,14-8 0,1 1 0,47-25 0,-47 29 0,0 0 0,-2-2 0,34-28 0,-43 27 0,-1 0 0,0 0 0,-1-2 0,20-38 0,18-26 0,-48 79-227,0 0-1,-1 0 1,0-1-1,0 1 1,2-7-1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3:12.59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0 24575,'1'1'0,"0"-1"0,1 0 0,-1 1 0,0 0 0,0-1 0,0 1 0,0 0 0,0-1 0,0 1 0,0 0 0,0 0 0,0 0 0,0 0 0,0 0 0,0 0 0,0 0 0,-1 0 0,1 1 0,-1-1 0,1 0 0,0 2 0,12 33 0,-11-30 0,20 67 0,-2 2 0,-4 0 0,6 83 0,-19 103 52,-4-141-1469,1-100-5409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3:14.90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85 1 24575,'-2'42'0,"-1"-1"0,-3 1 0,-11 45 0,2-39 0,10-36 0,1 1 0,1-1 0,0 0 0,1 1 0,0 0 0,0 19 0,2-32 0,0 0 0,0 1 0,1-1 0,-1 1 0,0-1 0,0 0 0,1 1 0,-1-1 0,0 0 0,1 1 0,-1-1 0,1 0 0,-1 1 0,1-1 0,-1 0 0,0 0 0,1 0 0,-1 1 0,1-1 0,-1 0 0,1 0 0,-1 0 0,1 0 0,-1 0 0,1 0 0,-1 0 0,1 0 0,-1 0 0,1 0 0,-1 0 0,1 0 0,-1 0 0,1 0 0,-1-1 0,0 1 0,1 0 0,-1 0 0,1-1 0,-1 1 0,1 0 0,0-1 0,28-13 0,-20 10 0,26-12 0,-13 5 0,-1 1 0,1 2 0,31-9 0,-46 15 0,0 1 0,0 0 0,0 0 0,0 1 0,0 0 0,1 0 0,-1 1 0,0 0 0,0 0 0,0 1 0,-1-1 0,1 1 0,0 1 0,-1 0 0,12 5 0,-11-3 0,1-1 0,-1 1 0,1 0 0,-1 1 0,-1 0 0,1 0 0,-1 0 0,0 1 0,-1 0 0,0 0 0,0 0 0,0 1 0,-1-1 0,0 1 0,0 1 0,-1-1 0,0 0 0,-1 1 0,1-1 0,1 18 0,-3-12 0,0-1 0,-1 1 0,0-1 0,-1 1 0,-1-1 0,0 0 0,-1 0 0,0 0 0,-1 0 0,-1 0 0,1 0 0,-2-1 0,0 0 0,-1 0 0,0-1 0,0 0 0,-1 0 0,-13 12 0,11-12 0,-1-1 0,-1 0 0,0-1 0,-1 0 0,1-1 0,-1 0 0,-1-1 0,0 0 0,0-2 0,0 1 0,0-2 0,-1 0 0,0 0 0,0-2 0,-29 2 0,-66-7-1365,86 2-5461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3:16.00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25 24575,'0'-4'0,"4"-2"0,5 1 0,5 1 0,9 1 0,7 2 0,12 0 0,14 0 0,1 1 0,4 0 0,-1 1 0,-7-1 0,-8 0 0,-8 0 0,-6 0 0,-4 0 0,-7 0-8191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3:17.68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51 215 24575,'2'3'0,"-1"-1"0,1 1 0,0-1 0,-1 1 0,1 0 0,-1 0 0,0 0 0,0 0 0,0 0 0,0 0 0,0 5 0,4 38 0,-4-31 0,1 6 0,0-1 0,-2 1 0,0 0 0,-1-1 0,-1 1 0,-1-1 0,-1 0 0,-1 0 0,-10 27 0,6-23 0,1 0 0,0 0 0,2 0 0,1 1 0,1 0 0,1 0 0,1 0 0,2 40 0,0-56 0,0 0 0,0 0 0,1 0 0,0 1 0,0-1 0,5 15 0,-5-22 0,0 0 0,0 0 0,0 0 0,0 0 0,0 0 0,0 0 0,1-1 0,-1 1 0,1 0 0,-1-1 0,1 1 0,-1-1 0,1 1 0,0-1 0,0 0 0,0 0 0,0 0 0,0 0 0,0 0 0,0 0 0,0 0 0,0-1 0,1 1 0,-1-1 0,0 0 0,0 1 0,0-1 0,1 0 0,2-1 0,3 0 0,-1 0 0,0 0 0,0-1 0,1 0 0,-1-1 0,-1 1 0,1-1 0,0-1 0,6-3 0,59-44 0,-45 30 0,135-86 0,42-32 0,-196 132 0,-1 0 0,0 0 0,0-1 0,-1 0 0,0 0 0,0 0 0,-1-1 0,0 0 0,-1 0 0,0 0 0,0 0 0,-1-1 0,0 0 0,-1 1 0,3-19 0,-3-3 0,0 0 0,-2 0 0,-7-56 0,6 82 0,0 0 0,0 0 0,-1 1 0,1-1 0,-1 0 0,0 1 0,0-1 0,-1 1 0,0 0 0,1 0 0,-1 0 0,0 0 0,-1 0 0,-4-4 0,-6-3 0,0-1 0,-26-14 0,2 1 0,19 10 0,-1 1 0,-1 0 0,0 2 0,-36-16 0,48 25 0,0 0 0,-1 1 0,1 0 0,0 0 0,-1 1 0,1 0 0,-1 1 0,1 0 0,-1 1 0,1-1 0,-1 2 0,1-1 0,0 2 0,-17 5 0,17-4 0,0 0 0,1 1 0,0 0 0,0 0 0,0 0 0,1 1 0,-13 13 0,-6 5 0,20-20 0,1-1 0,0 1 0,-1-1 0,0 0 0,-7 2 0,10-4 0,0 0 0,0 0 0,0 0 0,0 0 0,0 0 0,1 1 0,-1 0 0,0-1 0,1 1 0,-1 0 0,1 0 0,0 0 0,-1 1 0,1-1 0,0 0 0,0 1 0,1-1 0,-1 1 0,0 0 0,1 0 0,0 0 0,0 0 0,-1 0 0,0 5 0,-1 8-227,-1 0-1,0-1 1,-1 1-1,-1-1 1,-8 15-1,3-8-6598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3:18.82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36 24575,'0'3'0,"4"3"0,5-1 0,6-1 0,7-1 0,9-1 0,10-2 0,11 1 0,8-1 0,3 0 0,-3-4 0,-6-6 0,-5-5 0,-7 0 0,-10 7 0,-15 1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3:20.92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87 24575,'18'2'0,"-16"-1"0,0-1 0,-1 0 0,1 1 0,0-1 0,0 0 0,0 0 0,0 0 0,-1 0 0,1-1 0,0 1 0,0 0 0,0-1 0,-1 1 0,1-1 0,0 1 0,-1-1 0,1 0 0,0 0 0,2-2 0,13-10 0,-4 3 0,0 0 0,0 1 0,1 0 0,0 1 0,22-8 0,-33 14 0,0 1 0,1 0 0,-1 1 0,1-1 0,0 0 0,-1 1 0,1 0 0,0 0 0,-1 0 0,1 0 0,-1 1 0,1 0 0,0-1 0,-1 1 0,1 0 0,-1 1 0,0-1 0,1 1 0,-1-1 0,0 1 0,0 0 0,0 0 0,0 0 0,0 1 0,0-1 0,-1 1 0,1-1 0,-1 1 0,0 0 0,2 3 0,1 2 0,0 1 0,-1-1 0,0 1 0,-1 0 0,0-1 0,0 2 0,-1-1 0,0 0 0,-1 0 0,0 1 0,0-1 0,-1 1 0,0-1 0,-1 0 0,0 1 0,0-1 0,-1 0 0,0 1 0,-1-1 0,0 0 0,0-1 0,-1 1 0,0-1 0,-1 1 0,0-1 0,-7 9 0,-15 16 0,21-25 0,-1 1 0,0-1 0,-1 0 0,1 0 0,-2-1 0,1 0 0,-13 8 0,-15 7 0,27-15 0,0-1 0,-1 0 0,-16 7 0,33-14 0,0 1 0,0 0 0,0 0 0,-1 0 0,9 3 0,-2-2 0,0 0 0,-1 0 0,19-2 0,-19-2 0,-1 0 0,1-1 0,21-10 0,-26 10 0,1 0 0,0 1 0,1 0 0,-1 0 0,0 1 0,1 0 0,0 1 0,11-2 0,-16 4 0,0-1 0,0 1 0,0 0 0,-1 0 0,1 1 0,-1-1 0,1 1 0,-1-1 0,1 1 0,-1 0 0,0 0 0,0 1 0,0-1 0,0 1 0,0-1 0,-1 1 0,1 0 0,-1 0 0,4 5 0,4 8 0,-1 0 0,13 32 0,-12-24 0,-4-10 0,0 1 0,-1 0 0,-1 0 0,-1 1 0,0-1 0,1 24 0,-5 95 0,-2-58 0,3-71 0,0 0 0,0 1 0,0-1 0,-1 0 0,0 0 0,0 0 0,0 0 0,-1 0 0,0 0 0,0 0 0,0 0 0,-1 0 0,1-1 0,-1 1 0,-6 6 0,5-8 0,0 1 0,0-1 0,-1 0 0,1 0 0,-1 0 0,0-1 0,0 0 0,0 0 0,0 0 0,0 0 0,-1-1 0,1 0 0,0 0 0,-12 0 0,-15 1 30,0-1 0,0-2 0,-62-8 0,79 6-154,1 0 0,0-1 1,1 0-1,-1-1 0,1-1 0,0 0 1,0-1-1,1 0 0,-1-1 0,2 0 1,-13-11-1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3:21.97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15 58 24575,'-8'0'0,"1"0"0,14 0 0,18 0 0,21 0 0,10 0 0,8 0 0,5-4 0,-2-5 0,-3-1 0,-2 0 0,6 4 0,-2 1 0,-7-2 0,-14 1-8191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3:22.82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0 108 24575,'4'0'0,"10"0"0,6 0 0,15 0 0,15-4 0,10-1 0,7-4 0,4 0 0,2-3 0,5-4 0,-8 2 0,-10-1 0,-13 1 0,-14 4-8191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3:24.19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114 560 24575,'-2'-3'0,"0"-1"0,-1 1 0,1-1 0,0 1 0,1-1 0,-1 0 0,1 0 0,-1 0 0,1 0 0,0 0 0,1 0 0,-1-7 0,-1-54 0,2 54 0,3-31 0,2 1 0,2-1 0,12-39 0,8-50 0,-16 40 0,-17 199 0,-25 142 0,-6 88 0,34-296 0,-3-1 0,-1 0 0,-15 49 0,-12 71 0,34-160-16,-18 108-1333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12:53.35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101 190 24575,'3'-5'0,"0"1"0,-1-1 0,1 0 0,-1 0 0,0 0 0,0 0 0,0-1 0,-1 1 0,0 0 0,1-8 0,6-21 0,-5 28 0,0 0 0,0 0 0,0 1 0,1-1 0,0 1 0,0-1 0,0 1 0,0 0 0,1 1 0,0-1 0,0 1 0,1 0 0,-1 0 0,1 1 0,-1-1 0,9-2 0,-11 4 0,1 1 0,-1 0 0,1 0 0,-1 0 0,1 0 0,0 1 0,-1-1 0,1 1 0,0 0 0,-1 0 0,1 0 0,0 0 0,-1 1 0,1 0 0,0-1 0,-1 1 0,1 1 0,-1-1 0,1 0 0,-1 1 0,0 0 0,0 0 0,1 0 0,-1 0 0,-1 0 0,1 1 0,0-1 0,0 1 0,-1-1 0,4 6 0,0 2 0,-1 1 0,1 0 0,-2 0 0,1 0 0,-2 0 0,1 1 0,-2-1 0,1 1 0,-2 0 0,0 0 0,0 0 0,-1 0 0,-1 12 0,1-20 0,-1-1 0,1 0 0,-1 1 0,0-1 0,0 0 0,0 0 0,0 0 0,-1 0 0,1 0 0,-1 0 0,0 0 0,0 0 0,0-1 0,0 1 0,0-1 0,-1 1 0,1-1 0,-1 0 0,1 0 0,-1 0 0,0 0 0,0 0 0,0-1 0,0 1 0,0-1 0,-5 2 0,-9 1 0,1 0 0,-1-1 0,0-1 0,-21 1 0,-14 2 0,43-4 0,1 1 0,0 0 0,-1 0 0,1 1 0,0 0 0,1 1 0,-1 0 0,1 0 0,-1 1 0,1-1 0,0 2 0,-9 8 0,12-9 0,0 0 0,0 0 0,1 0 0,0 0 0,0 1 0,0-1 0,0 1 0,1 0 0,0 0 0,0 0 0,1 0 0,0 0 0,0 0 0,0 0 0,1 0 0,0 0 0,1 11 0,-1-15 0,0 1 0,1-1 0,0 1 0,-1-1 0,1 1 0,0-1 0,0 0 0,1 1 0,-1-1 0,0 0 0,1 0 0,-1 0 0,1 0 0,0 0 0,-1 0 0,1 0 0,0-1 0,0 1 0,0-1 0,1 1 0,-1-1 0,0 0 0,0 0 0,1 0 0,-1 0 0,1 0 0,-1-1 0,1 1 0,3 0 0,9 1 0,1 0 0,-1-1 0,28-2 0,-28 0 0,82-2-1365,-71 2-5461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3:25.61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97 8 24575,'-4'6'0,"0"0"0,1 1 0,0-1 0,0 1 0,0 0 0,1 0 0,0 0 0,-2 12 0,-2 6 0,-14 45 0,-11 74 0,26-107 0,1 1 0,2 1 0,4 67 0,-2-103 0,1 0 0,-1-1 0,0 1 0,1 0 0,0 0 0,0-1 0,0 1 0,0 0 0,0-1 0,0 1 0,0-1 0,1 1 0,-1-1 0,1 0 0,0 0 0,0 1 0,0-1 0,0 0 0,4 3 0,-2-4 0,-1 1 0,1-1 0,-1 1 0,1-1 0,0 0 0,-1-1 0,1 1 0,0 0 0,0-1 0,-1 0 0,1 0 0,0 0 0,4-1 0,4-1 0,-1-1 0,0 0 0,0 0 0,0-1 0,-1-1 0,1 0 0,-1 0 0,18-13 0,7-12 0,-3-1 0,0-2 0,36-50 0,-36 44 0,107-160 0,-103 144 0,-28 41 0,-1 1 0,0-1 0,8-23 0,-13 33 0,-1 5 0,0 13 0,-4 24 0,-12 36 0,-3 0 0,-45 118 0,-14 51 0,32-8 0,33-170-1365,8-38-5461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3:27.04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19 45 24575,'0'0'0,"-2"34"0,2-33 0,0 0 0,0 1 0,0-1 0,0 0 0,0 0 0,0 1 0,-1-1 0,1 0 0,0 0 0,-1 1 0,1-1 0,-1 0 0,0 0 0,1 0 0,-1 0 0,0 0 0,0 0 0,1 0 0,-1 0 0,0 0 0,-2 1 0,3-2 0,-1-1 0,1 1 0,0 0 0,-1-1 0,1 1 0,0 0 0,0-1 0,-1 1 0,1-1 0,0 1 0,0 0 0,0-1 0,-1 1 0,1-1 0,0 1 0,0-1 0,0 1 0,0 0 0,0-1 0,0 1 0,0-1 0,0 1 0,0-1 0,0 1 0,0-1 0,0 1 0,0-1 0,0 1 0,1 0 0,-1-1 0,0 0 0,4-17 0,-3 14 0,0 0 0,0 0 0,1 0 0,-1 1 0,1-1 0,0 1 0,0-1 0,0 1 0,0 0 0,1 0 0,-1 0 0,1 0 0,0 0 0,0 1 0,0-1 0,0 1 0,0-1 0,1 1 0,-1 0 0,1 1 0,-1-1 0,1 1 0,0-1 0,-1 1 0,1 0 0,0 0 0,0 1 0,0-1 0,5 1 0,-4 0 0,1 1 0,-1-1 0,0 2 0,1-1 0,-1 0 0,0 1 0,0 0 0,0 0 0,0 0 0,0 1 0,0 0 0,-1 0 0,1 0 0,-1 1 0,0-1 0,0 1 0,0 0 0,0 0 0,-1 0 0,0 1 0,3 4 0,29 52 0,-26-43 0,0 0 0,2-1 0,0 0 0,1 0 0,0-1 0,1-1 0,19 17 0,-17-20 0,-7-4 0,2-1 0,-1 0 0,1 0 0,17 8 0,-25-14 0,1 0 0,0 0 0,0 0 0,1 0 0,-1 0 0,0-1 0,0 0 0,0 1 0,0-1 0,0 0 0,1 0 0,-1-1 0,0 1 0,0-1 0,0 0 0,0 1 0,0-1 0,0-1 0,0 1 0,0 0 0,5-4 0,9-9 0,0 0 0,-1-1 0,0-1 0,-1 0 0,21-33 0,-19 27 0,1-1 0,26-23 0,-44 45 0,1 0 0,0 1 0,-1-1 0,1 0 0,0 1 0,-1-1 0,1 1 0,0-1 0,0 1 0,0-1 0,0 1 0,-1 0 0,1-1 0,0 1 0,0 0 0,0 0 0,0 0 0,1-1 0,-2 2 0,1-1 0,-1 0 0,1 0 0,-1 1 0,0-1 0,1 0 0,-1 1 0,0-1 0,1 0 0,-1 1 0,0-1 0,0 0 0,1 1 0,-1-1 0,0 1 0,0-1 0,0 0 0,0 1 0,0-1 0,1 1 0,-1-1 0,0 1 0,0-1 0,0 1 0,0 0 0,-4 37 0,3-35 0,-116 614 0,93-528 59,16-65-415,1 1 0,1 0 0,-3 30 0,8-34-6470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3:27.79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0 24575,'4'0'0,"9"0"0,23 5 0,21 0 0,13 0 0,14 0 0,9-2 0,5-1 0,-2-1 0,-14-1 0,-17 0 0,-23 0 0,-22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3:29.33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0 24575,'0'4'0,"0"6"0,0 8 0,0 6 0,0 2 0,0 6 0,0 0 0,0 3 0,0 0 0,0-2 0,0-3 0,0-3 0,0 3 0,0 0 0,0 2 0,0 1 0,0-6-8191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3:30.92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82 1 24575,'26'1'0,"0"2"0,38 8 0,-50-8 0,-1 2 0,0-1 0,0 2 0,-1 0 0,1 0 0,-1 1 0,-1 1 0,1 0 0,-1 0 0,19 20 0,-13-13 0,0-1 0,27 17 0,-32-24 0,-1 0 0,0 0 0,0 1 0,0 1 0,-1-1 0,0 2 0,-1-1 0,0 2 0,-1-1 0,0 1 0,0 0 0,-1 1 0,-1 0 0,0 0 0,0 0 0,-1 1 0,-1 0 0,0-1 0,2 18 0,7 46 0,-3 0 0,-1 137 0,-10-198 0,-1 0 0,0-1 0,-1 1 0,0-1 0,-1 1 0,-11 23 0,-44 78 0,59-116 0,-47 72 0,32-52 0,1 1 0,-12 25 0,10-17 0,-1-1 0,-1-1 0,-1 0 0,-1-2 0,-2 0 0,0-1 0,-2-1 0,-27 20 0,35-32 6,0-1 0,-1-1 0,0 0 0,-1-2 0,-28 10 0,-13 5-1407,25-7-5425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5:08.56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0 579 24575,'3'-1'0,"0"1"0,0 0 0,-1-1 0,1 1 0,0-1 0,0 0 0,-1 0 0,1 0 0,-1 0 0,1 0 0,-1 0 0,1-1 0,-1 1 0,0-1 0,1 0 0,-1 0 0,0 0 0,0 0 0,-1 0 0,1 0 0,0 0 0,-1-1 0,1 1 0,-1-1 0,0 1 0,2-5 0,2-8 0,-1 1 0,0-1 0,3-29 0,-1 6 0,3-5 0,20-75 0,-24 105 0,-1 0 0,2 0 0,0 1 0,0 0 0,1 0 0,15-19 0,-10 20 0,1 1 0,0 0 0,0 1 0,0 0 0,1 1 0,1 1 0,24-10 0,-15 7 0,3-1 0,0 2 0,1 1 0,0 2 0,0 0 0,49-2 0,-72 7 0,-1 1 0,1 0 0,0 0 0,-1 0 0,1 0 0,0 1 0,-1-1 0,1 1 0,-1 0 0,1 1 0,-1-1 0,0 1 0,1 0 0,-1 0 0,0 0 0,0 1 0,4 3 0,-5-3 0,0 1 0,0 0 0,0-1 0,-1 1 0,1 0 0,-1 1 0,0-1 0,0 0 0,-1 1 0,1-1 0,-1 1 0,0-1 0,0 1 0,-1-1 0,1 1 0,-1 0 0,-1 4 0,2 21 0,-2 0 0,-2-1 0,0 1 0,-13 49 0,11-63 0,-1 0 0,0 0 0,-1 0 0,-1-1 0,-1 0 0,0-1 0,-1 0 0,0 0 0,-20 20 0,-31 23 0,-4-3 0,-97 65 0,141-104 0,2 1 0,0 1 0,1 0 0,0 2 0,2 0 0,0 0 0,1 2 0,2 0 0,-23 45 0,35-64 0,0 0 0,0 0 0,0 0 0,0 1 0,0-1 0,0 0 0,1 0 0,0 1 0,-1-1 0,1 0 0,0 1 0,0-1 0,0 1 0,0-1 0,0 0 0,1 1 0,-1-1 0,1 0 0,1 4 0,0-4 0,-1 0 0,1 0 0,0 0 0,0-1 0,0 1 0,0-1 0,0 1 0,0-1 0,0 0 0,0 0 0,1 0 0,-1 0 0,0 0 0,1 0 0,-1-1 0,0 1 0,1-1 0,4 0 0,75 3 0,-65-4 0,0 1 0,0 1 0,-1 0 0,31 7 0,35 16 0,0-4 0,112 13 0,-157-30-1365,-7-1-5461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5:09.82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145 0 24575,'27'27'0,"2"-2"0,37 25 0,-47-37 0,-1 1 0,0 0 0,19 22 0,-31-30 0,-1 0 0,0 1 0,0 0 0,-1 0 0,1 1 0,-2-1 0,1 1 0,-1 0 0,0-1 0,-1 1 0,0 1 0,1 9 0,14 75 0,2 30 0,-14 460 0,-10-518 0,-3 0 0,-2-1 0,-4-1 0,-29 87 0,20-91 0,-3-1 0,-57 94 0,44-84 0,-6 11-682,-74 96-1,85-132-6143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5:10.92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247 0 24575,'-3'41'0,"-1"-1"0,-2 0 0,-19 67 0,-3 14 0,-74 272 0,41-182 0,52-180-1365,1-5-5461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5:12.42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32 24575,'1'1'0,"0"-1"0,-1 0 0,1 1 0,0-1 0,0 1 0,0-1 0,0 1 0,0 0 0,-1-1 0,1 1 0,0 0 0,0 0 0,-1-1 0,1 1 0,-1 0 0,1 0 0,-1 0 0,1 0 0,-1 0 0,1-1 0,-1 1 0,0 0 0,1 0 0,-1 0 0,0 0 0,0 2 0,5 33 0,-4-32 0,0 132 0,1-3 0,-2-132 0,0 0 0,0 0 0,0 0 0,0 0 0,0 0 0,0 0 0,0 0 0,1-1 0,-1 1 0,0 0 0,1 0 0,-1 0 0,0 0 0,1-1 0,-1 1 0,1 0 0,0 0 0,-1-1 0,1 1 0,-1 0 0,2 0 0,-1-1 0,0 1 0,0-1 0,0 0 0,-1 0 0,1 0 0,0 0 0,0 0 0,-1 0 0,1 0 0,0-1 0,0 1 0,0 0 0,-1 0 0,1-1 0,0 1 0,-1 0 0,1-1 0,0 1 0,1-1 0,32-33 0,-30 30 0,29-38 0,-1-1 0,-3-2 0,40-81 0,-28 50 0,-41 76 0,0-1 0,0 1 0,0-1 0,0 1 0,0 0 0,0-1 0,0 1 0,1 0 0,-1-1 0,0 1 0,0 0 0,0-1 0,1 1 0,-1 0 0,0 0 0,0-1 0,1 1 0,-1 0 0,0 0 0,0-1 0,1 1 0,-1 0 0,0 0 0,1 0 0,-1 0 0,0-1 0,1 1 0,-1 0 0,1 0 0,-1 0 0,0 0 0,1 0 0,-1 0 0,0 0 0,1 0 0,0 0 0,4 14 0,-3 31 0,-2-42 0,-6 263 0,1-223 0,-1 1 0,-2-1 0,-1-1 0,-18 47 0,-35 112 0,56-179-341,1 0 0,0 0-1,-1 42 1,5-44-6485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5:14.02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74 177 24575,'0'3'0,"0"0"0,-1 0 0,0 0 0,1-1 0,-1 1 0,0 0 0,0 0 0,-1-1 0,1 1 0,0-1 0,-1 1 0,0-1 0,-2 3 0,3-4 0,1 0 0,-1-1 0,1 1 0,-1 0 0,1-1 0,-1 1 0,0-1 0,1 1 0,-1-1 0,0 0 0,1 1 0,-1-1 0,0 1 0,0-1 0,1 0 0,-1 0 0,0 0 0,0 1 0,0-1 0,1 0 0,-1 0 0,0 0 0,0 0 0,0 0 0,0 0 0,1-1 0,-1 1 0,0 0 0,0 0 0,1 0 0,-1-1 0,0 1 0,0-1 0,1 1 0,-1 0 0,0-1 0,1 1 0,-1-1 0,0 1 0,1-1 0,-1 0 0,1 1 0,-1-1 0,1 0 0,-1 1 0,1-1 0,-1 0 0,1-1 0,-4-5 0,0-1 0,1 1 0,1-1 0,-1 0 0,1 0 0,0 0 0,1 0 0,-1-14 0,2 18 0,-1 0 0,1 0 0,0 1 0,0-1 0,1 0 0,-1 0 0,1 1 0,0-1 0,0 0 0,0 1 0,0-1 0,1 1 0,-1-1 0,1 1 0,0 0 0,0-1 0,0 1 0,1 0 0,-1 0 0,6-4 0,-6 6 0,0 0 0,0 0 0,0 0 0,0 0 0,0 1 0,0-1 0,0 1 0,0 0 0,0-1 0,0 1 0,0 0 0,0 0 0,0 1 0,0-1 0,0 0 0,1 1 0,-1-1 0,0 1 0,2 0 0,41 21 0,-16-6 0,-11-10 0,0-1 0,0-1 0,0 0 0,0-1 0,1-1 0,20 0 0,-4-3 0,0-1 0,44-8 0,-68 8 0,-1-1 0,1 0 0,0-1 0,-1 0 0,20-10 0,-26 11 0,0 1 0,1-1 0,-1 0 0,0 0 0,-1 0 0,1-1 0,0 1 0,-1-1 0,0 0 0,0 0 0,0 0 0,0-1 0,-1 1 0,0-1 0,2-4 0,-5 4 0,-6 8 0,-8 12 0,-13 20 0,1 2 0,1 1 0,-39 81 0,-11 16 0,55-103 0,2 2 0,1 0 0,2 1 0,2 1 0,-14 49 0,-25 141-1365,45-198-5461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13:44.4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24575,'2'1'0,"1"0"0,-1 0 0,0 0 0,1 1 0,-1-1 0,0 1 0,0 0 0,0 0 0,-1 0 0,1 0 0,0 0 0,-1 0 0,1 0 0,-1 0 0,0 0 0,2 4 0,5 6 0,12 13 0,-1 1 0,-1 1 0,-2 0 0,27 58 0,-4-1 0,-14-35 0,-14-28-1365,-1-4-5461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5:14.98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 24575,'490'0'0,"-429"4"-1365,-35 2-5461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5:16.38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50 24575,'1'-1'0,"-1"0"0,0 0 0,1 0 0,-1 0 0,0 0 0,1 0 0,-1 1 0,1-1 0,0 0 0,-1 0 0,1 1 0,-1-1 0,1 0 0,0 1 0,0-1 0,0 1 0,-1-1 0,1 1 0,0-1 0,0 1 0,0-1 0,0 1 0,0 0 0,0-1 0,0 1 0,0 0 0,-1 0 0,3 0 0,36-4 0,-29 3 0,560-27 0,8 29 0,-220 1 0,271-2-1365,-598 0-5461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5:17.84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1 216 24575,'5'-4'0,"0"1"0,0 0 0,0 0 0,0 0 0,0 1 0,1 0 0,0 0 0,6-2 0,15-5 0,11-11 0,0-1 0,-2-2 0,53-43 0,-71 51 0,-13 10 0,0 0 0,0 1 0,0 0 0,1 0 0,-1 1 0,1 0 0,9-4 0,-14 7 0,0-1 0,-1 1 0,1 0 0,0 0 0,0 0 0,0 0 0,0 0 0,0 0 0,0 0 0,-1 1 0,1-1 0,0 0 0,0 0 0,0 1 0,0-1 0,-1 0 0,1 1 0,0-1 0,0 1 0,-1-1 0,1 1 0,0 0 0,-1-1 0,1 1 0,0-1 0,-1 1 0,1 0 0,-1 0 0,1-1 0,-1 1 0,0 0 0,1 0 0,-1 0 0,0-1 0,1 1 0,-1 0 0,0 0 0,0 0 0,0 0 0,0 1 0,4 43 0,-4-38 0,-5 271 0,4-264-136,-1 1-1,0-1 1,-1 0-1,0 0 1,-2-1-1,1 1 1,-2-1-1,1 0 0,-9 13 1,3-10-6690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5:19.53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0 24575,'2'0'0,"0"1"0,0-1 0,0 1 0,0-1 0,0 1 0,0 0 0,0 0 0,0-1 0,0 1 0,-1 1 0,1-1 0,0 0 0,-1 0 0,1 1 0,-1-1 0,1 1 0,-1-1 0,0 1 0,1-1 0,-1 1 0,0 0 0,0 0 0,0 0 0,-1-1 0,1 1 0,0 0 0,-1 0 0,1 0 0,-1 0 0,1 4 0,1 10 0,0 1 0,0 32 0,-1-21 0,-1-27 0,0 0 0,0 1 0,0-1 0,0 0 0,1 1 0,-1-1 0,0 0 0,1 0 0,-1 1 0,1-1 0,0 0 0,-1 0 0,1 0 0,0 0 0,0 0 0,0 0 0,0 0 0,0 0 0,0 0 0,0 0 0,0 0 0,0 0 0,0-1 0,0 1 0,0-1 0,1 1 0,-1-1 0,0 1 0,0-1 0,1 1 0,-1-1 0,0 0 0,1 0 0,1 0 0,6 0 0,-1 0 0,1-1 0,-1 0 0,14-4 0,2 0 0,-19 5 0,131-12 0,-119 11 0,0 1 0,0 1 0,-1 1 0,1 0 0,-1 2 0,18 5 0,-29-8 0,8 3 0,0 1 0,-1 0 0,1 1 0,15 10 0,-24-13 0,0 0 0,-1 0 0,1 1 0,-1-1 0,0 1 0,0 0 0,0-1 0,0 1 0,-1 1 0,1-1 0,-1 0 0,0 1 0,-1-1 0,1 1 0,-1-1 0,1 6 0,-1-4 0,1 0 0,-1 0 0,-1 0 0,1 1 0,-1-1 0,-1 0 0,1 0 0,-1 0 0,0 1 0,0-1 0,0 0 0,-1 0 0,-3 6 0,1-5 0,0 0 0,-1 0 0,0 0 0,0-1 0,0 0 0,-1 0 0,0 0 0,-1 0 0,-8 5 0,-9 8 0,-2-2 0,0 0 0,-43 19 0,54-29 0,-1-2 0,1 0 0,-1 0 0,0-2 0,0 0 0,0-1 0,-1 0 0,-24-1 0,22-2-118,-11 0-506,-35-6 1,36 1-6203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5:21.00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 24575,'4'0'0,"6"0"0,8 0 0,6 0 0,2 0 0,10 0 0,1 0 0,0 0 0,-3 0 0,-4 0 0,-2 0 0,-2 0 0,-2 0 0,-1 4 0,-4 1-8191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5:23.32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169 3 24575,'-1'4'0,"0"1"0,-1-1 0,1 1 0,-1-1 0,0 0 0,0 0 0,0 0 0,-1 0 0,1 0 0,-1 0 0,-5 5 0,-5 10 0,-3 9 0,1 0 0,2 2 0,1-1 0,1 2 0,-10 46 0,12-45 0,1-2 0,0 1 0,-4 54 0,11-77 0,0 0 0,1 0 0,1 0 0,-1 0 0,1 0 0,1-1 0,-1 1 0,2 0 0,-1-1 0,1 1 0,0-1 0,0 0 0,1 0 0,0 0 0,0 0 0,6 7 0,-7-11 0,0 0 0,0-1 0,1 1 0,-1-1 0,1 1 0,0-1 0,0 0 0,-1 0 0,1-1 0,1 1 0,-1-1 0,0 0 0,0 0 0,9 1 0,4-1 0,1 0 0,24-3 0,-14 0 0,-10 2 0,0-2 0,0 0 0,0-1 0,-1 0 0,21-8 0,-29 8 0,-1-1 0,0 1 0,0-2 0,0 1 0,0-1 0,-1 0 0,0-1 0,0 1 0,0-1 0,-1-1 0,1 1 0,6-11 0,-5 6 0,-1 0 0,-1 0 0,0 0 0,0-1 0,-1 0 0,0 0 0,-1 0 0,-1 0 0,0-1 0,0 0 0,-1 1 0,-1-1 0,0-22 0,-1-6 0,1 23 0,-1-1 0,0 1 0,-2 0 0,-5-31 0,4 41 0,-1 0 0,1 1 0,-1-1 0,0 1 0,-1 0 0,0 0 0,0 0 0,-1 1 0,-9-9 0,-3-2 0,-1 2 0,-21-14 0,29 22 12,-1 1-1,1 0 0,-1 1 0,0 0 1,-1 1-1,1 0 0,-1 1 1,-23-3-1,-5 3-504,-60 3-1,81 0 14,-5 1-6346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5:24.95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0 620 24575,'0'-2'0,"1"-1"0,0 1 0,-1 0 0,1-1 0,0 1 0,0 0 0,0 0 0,1 0 0,-1-1 0,0 1 0,1 0 0,2-2 0,25-26 0,-20 22 0,26-27 0,-1-2 0,-1-1 0,-3-1 0,44-75 0,-45 69 0,-17 27 0,17-33 0,31-90-1365,-46 109-5461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5:26.27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50 24575,'12'-1'0,"1"-1"0,-1 0 0,0 0 0,1-2 0,11-4 0,27-6 0,28 4-15,1 3-1,154 7 0,-94 3-1302,-114-3-5508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5:27.49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 24575,'724'0'-1365,"-700"0"-5461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7:21.13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0 24575,'1'8'0,"0"0"0,1 0 0,0-1 0,0 1 0,1 0 0,-1-1 0,2 0 0,4 8 0,0 2 0,29 55 0,66 96 0,-80-132 0,27 36 0,-24-36 0,33 60 0,-43-67-170,1-1-1,1 0 0,1-1 1,2-1-1,1-1 0,1-1 1,37 31-1,-42-41-6655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13:46.7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33 0 24575,'1'0'0,"0"1"0,0-1 0,-1 0 0,1 1 0,0-1 0,0 0 0,0 1 0,-1-1 0,1 1 0,0-1 0,-1 1 0,1 0 0,0-1 0,-1 1 0,1 0 0,-1-1 0,1 1 0,-1 0 0,1 0 0,-1-1 0,0 1 0,1 0 0,-1 0 0,0 1 0,8 28 0,-6-20 0,7 30 0,-7-29 0,0 1 0,1-1 0,0 0 0,8 19 0,-9-27 0,0 0 0,0 0 0,0-1 0,0 1 0,0 0 0,0-1 0,1 1 0,-1-1 0,1 0 0,-1 0 0,1 0 0,0 0 0,0 0 0,0-1 0,0 1 0,0-1 0,0 0 0,1 0 0,-1 0 0,6 1 0,30 1 0,-1-1 0,66-6 0,-18 0 0,-72 4 0,1 0 0,-1 1 0,0 1 0,1 0 0,25 7 0,-38-8 0,1 0 0,-1 0 0,1 0 0,-1 0 0,1 0 0,-1 0 0,0 1 0,0-1 0,1 1 0,-1 0 0,0-1 0,-1 1 0,1 0 0,0 0 0,0 0 0,-1 0 0,1 1 0,-1-1 0,0 0 0,0 1 0,0-1 0,0 1 0,0-1 0,0 1 0,0-1 0,-1 1 0,0 0 0,1-1 0,-1 1 0,0 0 0,0-1 0,0 1 0,-1 0 0,1-1 0,-1 1 0,1-1 0,-1 1 0,-2 4 0,1-3 0,0 0 0,0 0 0,0 0 0,0 0 0,0-1 0,-1 1 0,0-1 0,0 1 0,0-1 0,0 0 0,0 0 0,-1-1 0,1 1 0,-1-1 0,0 1 0,0-1 0,0-1 0,0 1 0,0 0 0,-4 0 0,-12 4 0,0-2 0,0-1 0,-26 2 0,-22 4 0,-64 30 89,-30 6-1543,130-39-5372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7:23.09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12 90 24575,'3'2'0,"4"-6"0,11-14 0,-12 11 0,2-1 0,1 1 0,0 0 0,0 0 0,1 1 0,18-9 0,-25 13 0,1 1 0,0-1 0,0 0 0,0 1 0,0 0 0,0 0 0,0 0 0,1 1 0,-1-1 0,0 1 0,0 0 0,1 0 0,-1 0 0,0 1 0,0-1 0,0 1 0,1 0 0,6 3 0,-9-2 0,0 0 0,1-1 0,-1 1 0,0 1 0,0-1 0,-1 0 0,1 0 0,0 1 0,-1-1 0,1 1 0,-1-1 0,0 1 0,0-1 0,0 1 0,0 0 0,-1 0 0,1-1 0,0 1 0,-1 0 0,0 4 0,1 9 0,-1 1 0,-3 23 0,1-16 0,1 9 0,1-14 0,-1 0 0,-7 38 0,6-50 0,0-1 0,0 0 0,0-1 0,0 1 0,-1 0 0,0-1 0,-1 1 0,1-1 0,-1 0 0,0 0 0,0 0 0,0-1 0,-8 6 0,-48 29 0,49-34 0,1 1 0,0 0 0,0 0 0,1 1 0,0 0 0,0 1 0,1 0 0,-15 16 0,23-23 0,-1 0 0,0 0 0,0 0 0,1 0 0,-1 0 0,0 0 0,1 0 0,-1 0 0,1 1 0,-1-1 0,1 0 0,0 0 0,0 0 0,-1 0 0,1 1 0,0-1 0,0 0 0,0 0 0,0 1 0,0-1 0,1 0 0,-1 0 0,0 0 0,0 1 0,1-1 0,-1 0 0,1 0 0,-1 0 0,1 0 0,-1 0 0,1 0 0,0 0 0,0 0 0,-1 0 0,1 0 0,0 0 0,0 0 0,0-1 0,0 1 0,0 0 0,0-1 0,0 1 0,0 0 0,0-1 0,0 1 0,1-1 0,-1 0 0,0 1 0,0-1 0,0 0 0,2 0 0,9 3 0,0-1 0,1-1 0,-1 0 0,13-1 0,-17 0 0,87 5 0,-84-4 0,0 1 0,0 1 0,0 0 0,0 0 0,0 1 0,14 7 0,72 36-1365,-71-34-5461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7:24.36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50 24575,'0'-4'0,"4"-6"0,5 0 0,9 1 0,14 2 0,9 2 0,10 3 0,0 0 0,7 2 0,6 0 0,0 0 0,2 1 0,-8-1 0,-8 1 0,-10-1 0,-7 0 0,-9 4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7:25.23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0 24575,'4'0'0,"5"0"0,14 0 0,6 0 0,10 0 0,11 0 0,5 0 0,1 0 0,3 0 0,-5 0 0,1 0 0,-5 0 0,-8 0 0,-6 0 0,-9 0-8191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7:35.91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384 49 24575,'0'0'0,"0"0"0,0 0 0,0 1 0,0-1 0,0 0 0,0 0 0,1 0 0,-1 0 0,0 0 0,0 1 0,0-1 0,0 0 0,0 0 0,0 0 0,0 0 0,0 0 0,0 1 0,0-1 0,0 0 0,0 0 0,0 0 0,0 0 0,0 1 0,-1-1 0,1 0 0,0 0 0,0 0 0,0 0 0,0 0 0,0 0 0,0 1 0,0-1 0,0 0 0,0 0 0,-1 0 0,1 0 0,0 0 0,0 0 0,0 0 0,0 0 0,0 0 0,0 1 0,-1-1 0,1 0 0,0 0 0,0 0 0,0 0 0,0 0 0,0 0 0,-1 0 0,1 0 0,0 0 0,0 0 0,0 0 0,0 0 0,-1 0 0,1 0 0,0 0 0,0 0 0,0 0 0,0-1 0,0 1 0,-1 0 0,1 0 0,0 0 0,-23-1 0,-25-6 0,4-7 0,24 7 0,1 0 0,-2 2 0,1 1 0,-40-4 0,54 7 0,0 1 0,1 0 0,-1 1 0,0-1 0,1 1 0,-1 0 0,1 0 0,-1 1 0,1 0 0,0 0 0,-1 0 0,-7 5 0,9-4 0,1 0 0,0 0 0,0 0 0,0 0 0,0 1 0,1-1 0,-1 1 0,1 0 0,0-1 0,0 1 0,0 0 0,1 0 0,0 0 0,-1 1 0,1-1 0,1 0 0,-2 6 0,0 3 0,1 1 0,0-1 0,1 0 0,0 1 0,1-1 0,1 0 0,3 16 0,-3-22 0,0-1 0,1 1 0,-1-1 0,1 0 0,1 0 0,-1 0 0,1 0 0,0 0 0,0-1 0,1 0 0,-1 0 0,1 0 0,0 0 0,1-1 0,9 6 0,-5-4 0,1 0 0,0-1 0,0 0 0,0-1 0,1 0 0,-1-1 0,1 0 0,0-1 0,0 0 0,0-1 0,0 0 0,0-1 0,0 0 0,0-1 0,0-1 0,13-2 0,-15 1 0,0 0 0,0 0 0,0-1 0,0 0 0,-1-1 0,1 0 0,-1-1 0,-1 0 0,1 0 0,-1-1 0,0 0 0,0 0 0,-1-1 0,0 0 0,0 0 0,-1-1 0,0 1 0,8-17 0,-8 7 0,-1 0 0,-1 0 0,4-35 0,-7 49 0,-2 230 0,-1 42 0,-1-237 0,-1-1 0,-1 1 0,-1-1 0,-2 0 0,-1 0 0,-2-1 0,-26 52 0,30-71 0,0 0 0,0 0 0,-1-1 0,0 0 0,-1 0 0,0-1 0,0 0 0,-1-1 0,0 0 0,-11 5 0,2-1 0,-1-1 0,0-2 0,0 0 0,-36 9 0,51-15 0,0-1 0,0 0 0,0 0 0,0-1 0,0 0 0,-1 0 0,1 0 0,0 0 0,0-1 0,0 1 0,0-1 0,0-1 0,0 1 0,1-1 0,-1 0 0,0 0 0,1 0 0,-1 0 0,1-1 0,0 0 0,0 0 0,0 0 0,0-1 0,0 1 0,1-1 0,-1 0 0,1 0 0,0 0 0,0 0 0,1 0 0,-1-1 0,1 1 0,0-1 0,0 0 0,1 0 0,-1 1 0,1-1 0,0 0 0,0 0 0,1-1 0,-1-4 0,3 38-1365,-1-4-5461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7:37.23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26 24575,'116'-10'0,"-33"2"0,604 0 0,-399 10 0,638-2 0,-923 0-113,4 1 356,-7 3-1738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7:38.12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0 24575,'39'617'0,"-31"-513"0,-7-81 0,-1-20 0,1-7 0,-2-30-1365,1-5-5461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7:39.92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79 24575,'1'0'0,"0"0"0,-1 0 0,1 0 0,-1 1 0,1-1 0,-1 0 0,1 1 0,-1-1 0,1 0 0,-1 1 0,1-1 0,-1 0 0,1 1 0,-1-1 0,0 1 0,1-1 0,-1 1 0,0-1 0,1 1 0,-1-1 0,0 1 0,0-1 0,0 1 0,1-1 0,-1 1 0,0 0 0,0-1 0,0 1 0,0-1 0,0 1 0,0-1 0,0 1 0,0 0 0,-1 25 0,0-20 0,-1 37 0,-5 51 0,8 122 0,-1-211 0,1 0 0,0 0 0,0 0 0,0-1 0,0 1 0,1 0 0,0-1 0,0 1 0,0-1 0,0 0 0,1 0 0,-1 0 0,1 0 0,0 0 0,6 5 0,-3-4 0,0-1 0,0 1 0,0-2 0,0 1 0,0-1 0,1 0 0,0 0 0,0 0 0,10 1 0,6 0 0,-1-1 0,1-1 0,0-1 0,0-1 0,38-5 0,-55 5 0,0-1 0,0 0 0,0 0 0,0-1 0,0 0 0,0 0 0,-1 0 0,1-1 0,-1 0 0,0 0 0,1 0 0,-1 0 0,-1-1 0,1 0 0,0 0 0,-1-1 0,0 1 0,0-1 0,0 0 0,-1 0 0,0 0 0,1 0 0,1-7 0,1-2 0,-2-1 0,0 1 0,0-1 0,-2 0 0,0 0 0,0-1 0,-1 1 0,-2-19 0,0-7 0,1 8 0,-2 0 0,-7-44 0,7 67 0,0 0 0,-1 0 0,0 1 0,-1-1 0,0 1 0,-1 0 0,1 0 0,-2 1 0,1-1 0,-1 1 0,-1 0 0,-7-7 0,12 12 0,-5-4 0,0 1 0,0 0 0,0 0 0,0 1 0,-13-8 0,17 12 0,1 0 0,0 1 0,0-1 0,-1 0 0,1 1 0,0-1 0,-1 1 0,1 0 0,-1 0 0,1 0 0,0 0 0,-1 0 0,1 0 0,-1 1 0,1-1 0,0 1 0,-1 0 0,1-1 0,0 1 0,0 0 0,0 0 0,0 1 0,-1-1 0,2 0 0,-1 1 0,-3 2 0,-3 4 14,0 0-1,0 1 0,0 0 0,1 0 1,1 0-1,-1 1 0,2 0 1,-7 15-1,9-18-112,0-1 0,1 1 0,0 0 0,0 0 0,1 0 0,0 0 0,0 0 0,0 0 0,1 1 0,0-1 0,0 0 0,1 0 0,0 0 0,3 11 0,6 4-6727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7:42.02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65 134 24575,'-1'8'0,"0"0"0,0 0 0,-5 16 0,-3 15 0,8-31 0,-7 113 0,8-109 0,0-1 0,1 1 0,0 0 0,1-1 0,1 1 0,0-1 0,0 0 0,6 12 0,-7-19 0,0-1 0,0 0 0,0 0 0,0 0 0,1 0 0,-1 0 0,1 0 0,0-1 0,-1 1 0,1-1 0,1 0 0,-1 0 0,0 0 0,0 0 0,6 2 0,-2-2 0,-1 0 0,1-1 0,0 1 0,-1-2 0,1 1 0,0-1 0,0 0 0,7-1 0,5-1 0,0-2 0,0 0 0,-1-1 0,1-1 0,20-10 0,15-10 0,75-51 0,-123 74 0,-1-1 0,0 0 0,0 0 0,0 0 0,-1-1 0,0 1 0,1-1 0,-2 0 0,1 0 0,0-1 0,-1 1 0,0-1 0,-1 1 0,1-1 0,-1 0 0,0 0 0,0 0 0,-1-1 0,0 1 0,0 0 0,0 0 0,-1-1 0,0 1 0,0 0 0,0-1 0,-1 1 0,-3-12 0,1 9 0,0 0 0,0 0 0,-1 0 0,0 1 0,0 0 0,-1 0 0,0 0 0,0 0 0,-1 1 0,0 0 0,-1 0 0,1 0 0,-1 1 0,-1 0 0,1 0 0,-1 1 0,0 0 0,-12-6 0,-8 0 0,1 1 0,-1 1 0,-1 1 0,-45-6 0,37 8 0,18 2 0,0 1 0,-1 1 0,1 0 0,-26 2 0,40 1 0,1-1 0,0 1 0,-1-1 0,1 1 0,0 1 0,0-1 0,0 0 0,0 1 0,0 0 0,0 0 0,1 0 0,-1 1 0,0-1 0,1 1 0,0 0 0,0 0 0,0 0 0,0 0 0,0 0 0,0 1 0,1-1 0,0 1 0,0 0 0,-4 7 0,3 6-1365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7:46.12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263 212 24575,'3'-3'0,"-1"0"0,0 0 0,0 0 0,-1-1 0,1 1 0,-1 0 0,1-1 0,-1 1 0,0-1 0,-1 1 0,2-5 0,2-44 0,-4 38 0,1 6 0,-1 0 0,1-1 0,-2 1 0,1 0 0,-1 0 0,-4-15 0,4 21 0,0 0 0,0 1 0,0-1 0,0 0 0,0 0 0,0 1 0,-1-1 0,1 1 0,0-1 0,-1 1 0,1 0 0,-1-1 0,0 1 0,1 0 0,-1 0 0,0 0 0,0 0 0,0 0 0,0 1 0,1-1 0,-1 1 0,0-1 0,0 1 0,0-1 0,0 1 0,0 0 0,0 0 0,-1 0 0,1 0 0,0 1 0,0-1 0,-3 1 0,-4 2 0,0-1 0,1 1 0,-1 0 0,1 1 0,0 0 0,0 0 0,0 1 0,1 0 0,-1 1 0,1-1 0,0 1 0,1 1 0,-10 10 0,3-2 0,1 1 0,1 0 0,0 1 0,1 0 0,-9 23 0,13-24 0,0 0 0,2 0 0,0 1 0,1 0 0,-2 29 0,6 86 0,1-58 0,-1-45 0,7 47 0,-6-63 0,1-1 0,0 0 0,0 0 0,1 0 0,1-1 0,8 16 0,-5-17 0,0-1 0,1 0 0,0 0 0,0-1 0,1 0 0,0 0 0,1-1 0,-1-1 0,1 0 0,1 0 0,12 4 0,-9-4 0,11 5 0,1-1 0,0-1 0,1-1 0,0-2 0,0 0 0,55 2 0,-46-8 0,-13 1 0,0-1 0,0-1 0,41-8 0,-59 7 0,1 1 0,-1-2 0,0 1 0,1 0 0,-1-1 0,0 0 0,-1-1 0,1 0 0,0 1 0,-1-2 0,0 1 0,0 0 0,0-1 0,-1 0 0,1 0 0,-1-1 0,6-10 0,0-4 0,-1 0 0,0 0 0,-2 0 0,-1-1 0,0 0 0,2-23 0,-3 0 0,-1 0 0,-4-44 0,0 37 0,0 18 0,-6-57 0,4 79 0,-1-1 0,0 0 0,0 1 0,-1-1 0,-1 1 0,0 0 0,0 1 0,-11-16 0,8 15 0,0 1 0,-1 0 0,0 0 0,0 1 0,-1 0 0,0 0 0,-1 1 0,0 1 0,0 0 0,-1 0 0,1 1 0,-1 1 0,-1 0 0,1 0 0,-1 1 0,0 1 0,0 0 0,0 1 0,0 0 0,-21 1 0,-73-7 0,98 9 120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7:47.08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128 1 24575,'2'124'0,"-5"131"0,1-247 0,0 0 0,0-1 0,-1 1 0,0-1 0,0 0 0,-1 0 0,0 0 0,0-1 0,-1 1 0,1-1 0,-1 0 0,-1 0 0,1-1 0,-1 1 0,0-1 0,0 0 0,-1-1 0,-12 7 0,18-10 0,-1-1 0,1 1 0,0 0 0,-1-1 0,0 0 0,1 1 0,-1-1 0,1 0 0,-1 0 0,1 0 0,-1 0 0,-2 0 0,4 0 0,-1 0 0,1-1 0,-1 1 0,1 0 0,-1 0 0,1 0 0,0-1 0,-1 1 0,1 0 0,-1-1 0,1 1 0,0 0 0,-1-1 0,1 1 0,0-1 0,-1 1 0,1 0 0,0-1 0,0 1 0,-1-1 0,1 1 0,0-1 0,0 1 0,0-1 0,-1 0 0,1-1 0,0 0 0,1-1 0,-1 1 0,0 0 0,1-1 0,-1 1 0,1 0 0,0 0 0,-1-1 0,1 1 0,0 0 0,1 0 0,-1 0 0,0 0 0,2-2 0,21-23-1365,4-2-5461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13:48.2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24575,'8'0'0,"6"0"0,6 0 0,7 0 0,2 0 0,1 0 0,0 0 0,-2 0 0,-2 0 0,-1 0 0,-5 0-8191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7:49.57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522 315 24575,'-1'-19'0,"0"0"0,-1 1 0,-1-1 0,-1 1 0,0-1 0,-1 1 0,-2 0 0,1 1 0,-2 0 0,0 0 0,-2 0 0,-13-19 0,18 31 0,-1-1 0,0 0 0,0 1 0,-1 0 0,0 1 0,0 0 0,0 0 0,0 0 0,0 1 0,-1 0 0,0 0 0,1 1 0,-1 0 0,0 0 0,-16-1 0,3 2 0,-1 0 0,1 2 0,0 0 0,0 2 0,-20 4 0,32-5 0,0 1 0,0-1 0,1 1 0,-1 1 0,1 0 0,0 0 0,0 1 0,0 0 0,1 0 0,0 0 0,0 1 0,0 0 0,1 1 0,-1 0 0,2 0 0,-1 0 0,1 0 0,-9 17 0,11-17 0,0 0 0,0 1 0,1 0 0,0-1 0,0 1 0,1 0 0,0 0 0,0 0 0,1 0 0,0 0 0,0 0 0,1 0 0,0 0 0,1 0 0,0-1 0,0 1 0,0 0 0,1-1 0,0 0 0,0 1 0,9 12 0,-5-9 0,1-1 0,0 0 0,1 0 0,0-1 0,0 0 0,1-1 0,0 1 0,0-2 0,1 0 0,0 0 0,0-1 0,21 9 0,-23-12 0,0-1 0,0 1 0,0-1 0,1-1 0,-1 0 0,0 0 0,1 0 0,-1-2 0,1 1 0,-1-1 0,0 0 0,0-1 0,1 0 0,-1-1 0,0 0 0,-1 0 0,1 0 0,8-6 0,-12 5 0,0 0 0,-1 0 0,0-1 0,0 1 0,0-1 0,-1 0 0,1 0 0,-1 0 0,-1 0 0,5-12 0,-1 9 0,-2 43 0,2 0 0,17 56 0,-14-60 0,-1 0 0,-1 1 0,4 62 0,-11-67 0,2-8 0,-2 0 0,-1-1 0,0 1 0,-8 33 0,8-47 0,0-1 0,-1 1 0,0-1 0,0 1 0,0-1 0,0 0 0,-1 0 0,0 0 0,0 0 0,0 0 0,0-1 0,0 1 0,-1-1 0,0 0 0,0 0 0,1 0 0,-2-1 0,1 1 0,0-1 0,0 0 0,-1 0 0,1-1 0,-9 3 0,0-1 0,0-1 0,0-1 0,0 0 0,0-1 0,0 0 0,0-1 0,0 0 0,0-1 0,-13-4 0,18 5 0,1-1 0,0-1 0,-1 1 0,1-1 0,0-1 0,0 1 0,1-1 0,-1 0 0,1-1 0,0 1 0,0-1 0,0-1 0,1 1 0,-1-1 0,1 0 0,-5-8 0,10 13-37,-1 0 0,1 0 1,-1 1-1,1-1 0,0 0 0,-1 0 0,1 0 0,0 0 0,0 0 0,0 0 0,0 0 0,0 0 1,0 0-1,0 0 0,0 0 0,0 0 0,0 0 0,0 1 0,0-1 0,1 0 0,-1 0 0,1 0 1,-1 0-1,0 0 0,1 0 0,-1 1 0,1-1 0,0 0 0,-1 0 0,1 1 0,-1-1 0,1 0 1,0 1-1,0-1 0,-1 1 0,3-2 0,17-10-6789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7:52.46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544 466 24575,'0'-47'0,"-3"-91"0,2 118 0,-2 0 0,0 0 0,-2 1 0,-11-34 0,13 46 0,0 1 0,0 0 0,-1 0 0,0 0 0,0 0 0,-1 1 0,1-1 0,-1 1 0,0 0 0,0 1 0,-1-1 0,0 1 0,1 0 0,-2 1 0,1-1 0,0 1 0,-7-2 0,-13-4 0,1 1 0,-2 2 0,-32-4 0,-25-7 0,77 15 0,1 0 0,0 0 0,-1 1 0,1 0 0,0 1 0,-1-1 0,1 1 0,-1 1 0,1-1 0,-1 1 0,1 0 0,0 0 0,-1 1 0,1 0 0,0 0 0,0 1 0,0-1 0,0 1 0,1 1 0,-1-1 0,1 1 0,0 0 0,0 0 0,0 0 0,0 1 0,1-1 0,0 1 0,0 0 0,0 1 0,0-1 0,1 1 0,0-1 0,0 1 0,1 0 0,0 0 0,0 1 0,0-1 0,0 0 0,1 1 0,0-1 0,1 0 0,0 1 0,0 6 0,0-9 0,0 1 0,0-1 0,1 0 0,0 1 0,0-1 0,0 0 0,0 0 0,0 1 0,1-1 0,0 0 0,0-1 0,0 1 0,1 0 0,-1 0 0,1-1 0,0 0 0,-1 1 0,2-1 0,-1 0 0,0 0 0,1-1 0,4 4 0,2-1 0,0 0 0,1 0 0,-1-1 0,1 0 0,0-1 0,0 0 0,16 1 0,-18-2 0,-1 1 0,1-1 0,0 1 0,-1 1 0,0-1 0,0 1 0,0 1 0,0 0 0,10 7 0,7 9 0,28 30 0,-31-29 0,2 1 0,1 1 0,-1 0 0,34 45 0,-44-48 0,-1 0 0,-1 1 0,-1 0 0,0 1 0,12 43 0,-19-51 0,0 1 0,-1 0 0,-1 0 0,-1 1 0,0-1 0,-1 0 0,0 1 0,-2-1 0,0 0 0,-4 16 0,5-28 0,0 0 0,0 1 0,-1-1 0,1 0 0,-1 0 0,0-1 0,0 1 0,0 0 0,-1-1 0,1 1 0,-1-1 0,0 0 0,0 0 0,0 0 0,0 0 0,-1 0 0,1-1 0,-1 0 0,1 1 0,-8 2 0,4-3 0,-1 0 0,0 0 0,-1-1 0,1 0 0,0 0 0,0-1 0,0 0 0,-1-1 0,-15-2 0,-6-1 0,-1-1 0,1-2 0,0-1 0,-47-19 0,69 24 0,1-1 0,-1 0 0,1 0 0,0-1 0,1 1 0,-1-2 0,1 1 0,0-1 0,0 0 0,1 0 0,0-1 0,0 1 0,0-1 0,1 0 0,0 0 0,0-1 0,1 1 0,0-1 0,1 0 0,-1 0 0,1 0 0,-1-15 0,2 16 0,0 0 0,1-1 0,-1 1 0,2 0 0,-1-1 0,1 1 0,0 0 0,1 0 0,3-12 0,-3 16 0,0-1 0,0 0 0,0 1 0,1-1 0,-1 1 0,1 0 0,0 0 0,0 0 0,0 0 0,1 0 0,-1 0 0,0 1 0,1 0 0,0 0 0,-1 0 0,1 0 0,0 1 0,6-3 0,47-14 0,-11 4 0,88-40 0,-129 51 0,0-1 0,0 0 0,0 0 0,0 0 0,-1 0 0,0-1 0,0 1 0,0-1 0,0 0 0,-1-1 0,0 1 0,0 0 0,0-1 0,2-7 0,-1 4 0,-3 7-59,-1 0 0,1 1-1,0-1 1,0 1-1,0-1 1,0 1 0,0-1-1,0 1 1,0 0 0,0-1-1,0 1 1,1 0 0,-1 0-1,0 0 1,1 0 0,-1 0-1,1 0 1,-1 1-1,1-1 1,-1 0 0,1 1-1,3-2 1,11 4-6767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8:11.12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0 24575,'1081'0'0,"-1028"3"0,-1 3 0,82 18 0,1 0 0,131-5 0,-123-13 0,513 7 0,-524-13 0,110 12 0,-14 0 0,1544-11 0,-858-3 0,-575 20-1365,-307-15-5461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9:17.57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0 24575,'0'1'0,"1"0"0,-1 0 0,0 0 0,1-1 0,-1 1 0,0 0 0,1 0 0,-1 0 0,1-1 0,-1 1 0,1 0 0,0-1 0,-1 1 0,1 0 0,0-1 0,-1 1 0,1-1 0,0 1 0,0-1 0,0 0 0,-1 1 0,1-1 0,0 0 0,0 1 0,0-1 0,0 0 0,1 0 0,30 5 0,-27-5 0,261 4 36,-149-6-1437,-93 2-5425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9:37.71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0 24575,'0'4'0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9:49.69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0 129 24575,'57'1'0,"-32"0"0,-1 0 0,0-1 0,0-2 0,0 0 0,43-11 0,44-15 0,-88 24 0,0-1 0,0-1 0,0-1 0,-1-1 0,0-1 0,40-22 0,-61 31 0,-1 0 0,1-1 0,0 1 0,-1 0 0,1 0 0,-1 0 0,1-1 0,-1 1 0,0 0 0,1-1 0,-1 1 0,1 0 0,-1-1 0,1 1 0,-1-1 0,0 1 0,1 0 0,-1-1 0,0 1 0,0-1 0,1 1 0,-1-1 0,0 1 0,0-1 0,0 1 0,1-1 0,-1 0 0,0 1 0,0-1 0,0 1 0,0-1 0,0 1 0,0-1 0,0 0 0,-1 0 0,0 1 0,0 0 0,0 0 0,0-1 0,0 1 0,0 0 0,0 0 0,0 0 0,0 0 0,0 0 0,0 0 0,0 0 0,0 1 0,0-1 0,0 0 0,0 0 0,0 1 0,0-1 0,0 1 0,-10 5 0,0-1 0,0 2 0,1-1 0,0 2 0,1-1 0,-1 1 0,2 1 0,-12 12 0,-61 85 0,70-90 0,-8 15 0,2 2 0,1 0 0,1 1 0,-17 62 0,11-34 0,12-31 63,-7 38 1,-6 24-1556,13-67-5334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9:14.34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1 175 24575,'8'0'0,"6"0"0,10-4 0,4-6 0,1-4 0,4-5 0,1-2 0,-6-2 0,-4 2 0,-2 2 0,-4 0 0,-2 3 0,-3 8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8:52.65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 24575,'0'489'-1365,"0"-465"-5461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8:54.45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 24575,'26'2'0,"0"1"0,0 1 0,-1 2 0,28 8 0,-17-4 0,-14-4 0,0 0 0,0 2 0,-1 0 0,0 1 0,-1 1 0,0 1 0,0 1 0,25 21 0,-25-17 0,-1-2 0,-1 1 0,-1 0 0,0 2 0,-1 0 0,-1 0 0,0 2 0,19 32 0,-21-26 0,-1 1 0,-1 0 0,-1 0 0,-1 1 0,7 39 0,-6-13 0,2-1 0,28 75 0,-33-107 0,-2 0 0,0 1 0,-2 0 0,0 0 0,0 25 0,-7 108 0,2-116 0,0-23 8,0 0 0,0 0 0,-2 0 0,0-1 0,0 0 0,-1 0 0,-1 0 0,-1 0 0,0-1 0,0 0 0,-1-1 0,-1 1 0,0-2 0,-18 19 0,-3-2-305,0-1 0,-2-2 0,-1-2 0,-44 25 0,48-31-6529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8:57.09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405 213 24575,'0'-11'0,"1"-7"0,-2 1 0,1-1 0,-2 1 0,0-1 0,-8-24 0,9 37 0,-1 1 0,1 0 0,-1 0 0,0 1 0,-1-1 0,1 0 0,0 1 0,-1-1 0,0 1 0,0 0 0,0 0 0,0 0 0,-1 0 0,1 0 0,-1 1 0,0 0 0,1 0 0,-1 0 0,0 0 0,0 0 0,-1 1 0,1 0 0,0-1 0,0 2 0,-1-1 0,1 0 0,-6 1 0,1 0 0,0 1 0,1 0 0,-1 0 0,1 1 0,-1 0 0,1 1 0,0 0 0,0 0 0,0 1 0,0 0 0,0 0 0,1 1 0,0-1 0,0 2 0,0-1 0,1 1 0,-8 8 0,-7 9 0,1 0 0,1 2 0,-23 39 0,35-53 0,1 0 0,1 0 0,0 1 0,0 0 0,1 0 0,1 0 0,0 0 0,0 0 0,2 1 0,-1-1 0,2 1 0,-1-1 0,2 1 0,0-1 0,2 14 0,-2-23 0,0 1 0,1 0 0,-1 0 0,1-1 0,0 1 0,-1-1 0,2 0 0,-1 1 0,0-1 0,1 0 0,-1 0 0,1 0 0,0-1 0,0 1 0,0-1 0,0 1 0,1-1 0,6 3 0,2 0 0,1 0 0,0-1 0,1 0 0,15 1 0,-18-4 0,-1 1 0,0 1 0,0-1 0,0 1 0,0 1 0,0 0 0,9 6 0,-15-7 0,0 0 0,-1 1 0,1 0 0,-1 0 0,0-1 0,0 2 0,0-1 0,-1 0 0,0 1 0,1-1 0,-2 1 0,1 0 0,0-1 0,-1 1 0,0 0 0,0 0 0,0 9 0,1 11 0,-2-1 0,-4 36 0,1-21 0,3-35 0,0 0 0,0 0 0,0 0 0,-1 0 0,0-1 0,0 1 0,0 0 0,0 0 0,0-1 0,-1 1 0,0 0 0,0-1 0,0 0 0,0 1 0,0-1 0,-1 0 0,1 0 0,-1 0 0,0 0 0,0-1 0,0 1 0,0-1 0,0 0 0,-1 0 0,1 0 0,-1 0 0,-6 2 0,1 0 0,0 1 0,0 0 0,-1-1 0,1 0 0,-1-1 0,-17 3 0,24-5 0,1-1 0,0 0 0,-1 0 0,1 0 0,-1 0 0,1-1 0,-1 1 0,1 0 0,0-1 0,-1 0 0,1 0 0,0 0 0,0 0 0,-1 0 0,1 0 0,0 0 0,0-1 0,0 1 0,0-1 0,1 1 0,-1-1 0,0 0 0,1 0 0,-1 0 0,1 0 0,-1 0 0,1 0 0,0 0 0,-2-4 0,-3-10 0,1 0 0,0 0 0,0 0 0,2 0 0,0-1 0,1 1 0,1-1 0,0-19 0,1 25 0,1-1 0,0 0 0,1 0 0,0 1 0,1-1 0,0 1 0,1 0 0,0 0 0,1 0 0,0 0 0,0 1 0,10-13 0,-9 16 0,0 0 1,1 1-1,0 0 0,0 0 0,1 0 0,-1 1 1,1 0-1,1 1 0,14-7 0,9 0 15,46-11 0,13-5-1412,-55 12-5429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14:04.8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24575,'4'0'0,"5"0"0,6 0 0,7 0 0,5 0 0,1 0 0,0 0 0,0 0 0,2 0 0,1 0 0,-5 0-8191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8:58.46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143 186 24575,'0'0'0,"-1"0"0,0 1 0,0-1 0,0 1 0,0-1 0,0 1 0,0-1 0,0 1 0,1-1 0,-1 1 0,0-1 0,1 1 0,-1 0 0,0 0 0,1-1 0,-1 1 0,0 0 0,1 0 0,0 0 0,-1 0 0,1 0 0,-1-1 0,1 1 0,0 0 0,0 0 0,-1 0 0,1 2 0,-5 34 0,4-26 0,-7 39 0,2-10 0,1-1 0,0 80 0,6-116 0,-1 0 0,0 0 0,1 0 0,-1 0 0,1 0 0,0-1 0,0 1 0,0 0 0,1-1 0,-1 1 0,0-1 0,1 1 0,0-1 0,-1 0 0,1 1 0,0-1 0,0 0 0,0 0 0,1 0 0,-1-1 0,0 1 0,1-1 0,-1 1 0,1-1 0,0 0 0,-1 0 0,1 0 0,0 0 0,0 0 0,-1 0 0,5-1 0,8 2 0,0-1 0,0 0 0,1-1 0,24-4 0,-32 3 0,8-2 0,0 0 0,0-2 0,-1 1 0,0-2 0,0 0 0,0-1 0,-1 0 0,26-19 0,97-83 0,-123 97 0,0-1 0,-1 0 0,-1-1 0,0 0 0,-1-1 0,-1-1 0,15-26 0,-23 36 0,1 1 0,-1 0 0,0-1 0,-1 1 0,0-1 0,1 0 0,-2 1 0,1-1 0,-1 0 0,0 0 0,0 1 0,0-1 0,-1 0 0,0 0 0,0 1 0,0-1 0,-1 0 0,0 1 0,0 0 0,0-1 0,-1 1 0,0 0 0,0 0 0,0 0 0,0 1 0,-1-1 0,0 1 0,-6-6 0,4 5 0,-1-1 0,0 1 0,0 1 0,0-1 0,-1 1 0,1 0 0,-15-4 0,-62-14 0,45 13 0,18 4 0,0 1 0,-1 0 0,1 2 0,-42 0 0,52 3 0,0 0 0,0 0 0,0 2 0,1-1 0,-1 1 0,1 1 0,-1 0 0,1 1 0,0-1 0,1 2 0,-15 10 0,7-3 0,0 1 0,1 1 0,0 1 0,2 0 0,0 1 0,-12 19 0,20-28 0,1 0 0,0 1 0,0-1 0,1 1 0,1 1 0,-1-1 0,1 0 0,1 1 0,0 0 0,0-1 0,1 1 0,0 0 0,1 0 0,0 0 0,2 16 0,-1-23-50,0 0-1,0 0 1,0 0-1,0 0 0,0 0 1,1 0-1,0 0 1,-1-1-1,1 1 1,0 0-1,0-1 0,1 0 1,-1 1-1,0-1 1,1 0-1,-1 0 1,1 0-1,0 0 0,0-1 1,-1 1-1,1-1 1,0 0-1,0 0 1,1 0-1,-1 0 1,6 1-1,11 0-6775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8:59.34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22 24575,'4'0'0,"5"0"0,6 0 0,7 0 0,5 0 0,5 0 0,6-4 0,0-1 0,1 0 0,-1 1 0,-8 1-8191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9:00.91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453 295 24575,'0'-17'0,"-1"1"0,-1 0 0,0 0 0,-1 1 0,-1-1 0,-1 1 0,0-1 0,-1 1 0,0 1 0,-1-1 0,-1 1 0,-14-19 0,18 27 0,-1 0 0,0 0 0,-1 0 0,1 1 0,-1 0 0,0 0 0,0 0 0,-1 1 0,1 0 0,-1 0 0,0 0 0,0 1 0,-1 0 0,1 1 0,0 0 0,-1 0 0,0 0 0,1 1 0,-1 0 0,0 1 0,0 0 0,1 0 0,-1 0 0,0 1 0,0 0 0,1 1 0,-13 3 0,10-2 0,1 1 0,-1 0 0,1 0 0,0 1 0,1 0 0,-1 1 0,1 0 0,0 0 0,0 1 0,1 0 0,0 0 0,0 0 0,1 1 0,0 0 0,0 1 0,1-1 0,0 1 0,0 0 0,1 0 0,0 1 0,1-1 0,0 1 0,-2 13 0,-2 19 0,2 1 0,1 0 0,3 0 0,5 53 0,-2-25 0,-2-34 0,0-6 0,1 0 0,8 53 0,-7-76 0,0 0 0,0 1 0,0-2 0,1 1 0,0 0 0,1-1 0,0 1 0,0-1 0,1 0 0,-1 0 0,1-1 0,1 1 0,-1-1 0,1 0 0,8 5 0,-6-6 0,-1-1 0,1 0 0,0 0 0,0-1 0,1 0 0,-1-1 0,0 0 0,1 0 0,0-1 0,-1 0 0,15 0 0,-12-1 0,0 0 0,0-1 0,0 0 0,0-1 0,0-1 0,0 1 0,0-2 0,15-6 0,-20 6 0,0 0 0,-1 0 0,0 0 0,0-1 0,0 0 0,0 0 0,-1 0 0,0-1 0,0 1 0,0-1 0,0 0 0,-1 0 0,0 0 0,-1-1 0,3-8 0,1-4 0,-1 0 0,-1 0 0,0-1 0,0-21 0,-4 36 0,1 0 0,-1-1 0,0 1 0,-1 0 0,1-1 0,-1 1 0,0 0 0,0-1 0,-1 1 0,1 0 0,-1 0 0,-4-7 0,4 10 0,0-1 0,-1 0 0,1 1 0,-1 0 0,1 0 0,-1 0 0,0 0 0,1 0 0,-1 0 0,0 1 0,0-1 0,0 1 0,-1 0 0,1 0 0,0 0 0,0 0 0,-1 1 0,1-1 0,0 1 0,-1 0 0,-4 0 0,-2 0 0,0 1 0,0 1 0,-1 0 0,1 0 0,0 1 0,1 0 0,-1 0 0,-13 8 0,8-3 0,0 0 0,1 1 0,1 0 0,-20 18 0,29-24 15,1 0 0,0 1 0,1-1 0,-1 1 0,1-1 0,-1 1 0,-1 4 0,4-7-77,-1 0 0,0 1 0,1-1 0,0 0 1,-1 1-1,1-1 0,0 1 0,0-1 0,-1 1 0,1-1 0,0 0 0,0 1 1,1-1-1,-1 1 0,0-1 0,0 1 0,1-1 0,-1 0 0,1 1 0,-1-1 1,1 0-1,0 1 0,1 1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9:01.95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26 24575,'0'-4'0,"4"-2"0,9 1 0,11 1 0,12 1 0,6 1 0,2 1 0,-2 1 0,-7 0-8191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9:02.69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0 106 24575,'4'0'0,"10"-4"0,5-1 0,9 0 0,6-3 0,3 0 0,-2 1 0,5-2 0,1-4 0,-4 0 0,-4 3 0,-3 3 0,-3-1 0,-6 0-8191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9:04.35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166 185 24575,'2'0'0,"0"0"0,0 0 0,0 1 0,0-1 0,0 1 0,0 0 0,-1-1 0,1 1 0,0 0 0,-1 0 0,1 0 0,0 0 0,-1 0 0,1 1 0,-1-1 0,0 0 0,1 1 0,-1-1 0,0 1 0,0-1 0,0 1 0,0-1 0,0 1 0,0 0 0,0 0 0,-1 0 0,1-1 0,-1 1 0,1 0 0,-1 0 0,0 0 0,1 0 0,-1 0 0,0 2 0,0 7 0,1 1 0,-2-1 0,1 1 0,-4 12 0,3-19 0,0 0 0,0 0 0,-1 0 0,0 0 0,0 0 0,0 0 0,-1-1 0,1 1 0,-1-1 0,0 0 0,0 0 0,-1 0 0,1 0 0,-1 0 0,0-1 0,0 0 0,0 0 0,-7 4 0,8-5 0,0-1 0,0 0 0,1 1 0,-1-2 0,0 1 0,0 0 0,0 0 0,0-1 0,0 0 0,-1 1 0,1-1 0,0-1 0,0 1 0,0 0 0,0-1 0,0 1 0,0-1 0,0 0 0,0 0 0,0 0 0,1 0 0,-1-1 0,0 1 0,0-1 0,1 0 0,-1 1 0,1-1 0,0 0 0,0-1 0,-1 1 0,-2-5 0,0 0 0,0 0 0,1-1 0,-1 0 0,2 0 0,-1 0 0,1-1 0,1 1 0,-1-1 0,0-9 0,-2-15 0,-1-34 0,5 45 0,0 16 0,0-6 0,1-1 0,0 1 0,0-1 0,3-16 0,-2 27 0,-1 1 0,0-1 0,0 1 0,1-1 0,-1 1 0,0-1 0,1 1 0,0-1 0,-1 1 0,1-1 0,0 1 0,0-1 0,0 1 0,0 0 0,0 0 0,0-1 0,0 1 0,0 0 0,0 0 0,1 0 0,-1 0 0,0 0 0,1 1 0,-1-1 0,0 0 0,1 1 0,-1-1 0,1 1 0,-1-1 0,1 1 0,0 0 0,-1-1 0,1 1 0,-1 0 0,1 0 0,0 0 0,-1 0 0,1 1 0,-1-1 0,1 0 0,-1 1 0,1-1 0,1 1 0,4 2 0,-1 0 0,0 1 0,0 0 0,0 0 0,-1 0 0,1 0 0,-1 1 0,0 0 0,4 6 0,-3-4 0,1-1 0,-1 0 0,1 0 0,0-1 0,11 8 0,-7-9 0,-1 0 0,0-1 0,1 0 0,0-1 0,0 0 0,-1 0 0,1-1 0,0-1 0,18-1 0,-11 0 0,0-1 0,0-1 0,0-1 0,33-11 0,-46 13 0,0 0 0,0 0 0,-1-1 0,1 1 0,-1-1 0,0 0 0,0 0 0,0-1 0,0 1 0,-1-1 0,1 0 0,-1 1 0,0-2 0,0 1 0,0 0 0,-1-1 0,1 1 0,-1-1 0,0 0 0,-1 1 0,1-1 0,-1 0 0,0 0 0,0 0 0,0 0 0,-1-6 0,0 10 0,1 1 0,-1 0 0,0 0 0,0-1 0,0 1 0,0 0 0,0-1 0,0 1 0,0 0 0,0-1 0,0 1 0,0 0 0,0 0 0,-1-1 0,1 1 0,0 0 0,0-1 0,0 1 0,0 0 0,0 0 0,-1-1 0,1 1 0,0 0 0,0 0 0,0-1 0,-1 1 0,1 0 0,0 0 0,0 0 0,-1-1 0,1 1 0,0 0 0,0 0 0,-1 0 0,1 0 0,0 0 0,-1 0 0,1-1 0,-11 10 0,-8 23 0,18-30 0,-24 43 0,2 2 0,-21 62 0,35-81 0,1 1 0,1 0 0,2 1 0,0-1 0,1 44 0,5-37 67,11 55 0,0 10-1566,-11-76-5327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9:05.50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0 121 24575,'0'-4'0,"12"-1"0,8-1 0,8 2 0,4-3 0,5-4 0,3 0 0,-5-3 0,-4 2 0,0 2 0,-4-1 0,-4 2 0,-1 2 0,-1 2 0,1 3 0,0 0 0,4 2 0,-2 0-8191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9:07.12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25 1 24575,'-1'0'0,"0"0"0,0 1 0,0-1 0,1 0 0,-1 1 0,0-1 0,0 0 0,0 1 0,1-1 0,-1 1 0,0-1 0,1 1 0,-1 0 0,1-1 0,-1 1 0,0 0 0,1-1 0,-1 1 0,1 0 0,0 0 0,-1-1 0,1 1 0,0 0 0,-1 0 0,1 0 0,0 0 0,0 1 0,-5 27 0,5-25 0,-2 14 0,1 0 0,0 1 0,2-1 0,0 1 0,1-1 0,1 0 0,0 0 0,2 0 0,0 0 0,1-1 0,0 0 0,2 0 0,14 24 0,-20-38 0,0 0 0,0-1 0,0 1 0,0-1 0,0 1 0,1-1 0,-1 0 0,1 0 0,-1 0 0,1 0 0,0 0 0,0-1 0,0 1 0,0-1 0,0 0 0,0 0 0,0 0 0,1 0 0,5 1 0,-4-3 0,0 1 0,0-1 0,0 1 0,0-2 0,0 1 0,0 0 0,0-1 0,-1 0 0,1 0 0,-1 0 0,9-6 0,6-6 0,0-2 0,-1 0 0,-1-1 0,20-24 0,-36 39 0,6-6 0,0 0 0,-1 0 0,-1 0 0,1-1 0,-1 0 0,-1 0 0,0-1 0,0 1 0,-1-1 0,0 0 0,0 0 0,-1 0 0,-1 0 0,0 0 0,0-1 0,-1 1 0,0 0 0,-1 0 0,-2-14 0,4 30 0,-1 0 0,1-1 0,-2 1 0,1 0 0,-1 8 0,-1 10 0,1 14 0,0-13 0,0 0 0,2 0 0,1 0 0,1-1 0,1 1 0,8 27 0,71 267 0,-74-281 0,-1-7-1365,0-6-5461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9:08.77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 24575,'0'3'0,"0"7"0,0 8 0,0 6 0,0 3 0,0 4 0,0 2 0,0-2 0,0-1 0,0-3 0,0-1 0,0 3 0,0 4 0,0 5 0,0-5-8191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9:11.36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1 423 24575,'0'-74'0,"1"-86"0,0 152 0,0-1 0,0 1 0,1 0 0,0 0 0,1 1 0,0-1 0,0 0 0,0 1 0,1 0 0,0 0 0,1 0 0,-1 0 0,1 1 0,1-1 0,-1 1 0,1 1 0,0-1 0,0 1 0,1 0 0,-1 0 0,1 1 0,0 0 0,1 0 0,-1 1 0,10-4 0,-4 2 0,1 1 0,0 0 0,0 1 0,0 0 0,0 1 0,1 1 0,-1 0 0,0 1 0,1 1 0,-1 0 0,0 1 0,1 0 0,22 8 0,-30-7 0,0 0 0,-1 1 0,1 0 0,-1 1 0,1 0 0,-2 0 0,1 0 0,0 0 0,-1 1 0,0 0 0,0 0 0,-1 0 0,0 1 0,0 0 0,0-1 0,-1 1 0,0 1 0,0-1 0,3 14 0,-1 0 0,0 1 0,-1 0 0,-1 0 0,-2 1 0,-1 38 0,0-53 0,-1-1 0,-1 1 0,1-1 0,-1 0 0,0 0 0,-1 0 0,0 0 0,0 0 0,0 0 0,-1-1 0,-8 11 0,-2 0 0,-2 0 0,-25 22 0,24-24 0,0 1 0,-24 30 0,19-17 0,2 1 0,1 1 0,2 0 0,1 2 0,1 0 0,-12 40 0,27-71 0,-1-1 0,1 1 0,0 0 0,-1 0 0,1-1 0,0 1 0,0 0 0,0 0 0,0 0 0,0-1 0,1 1 0,-1 0 0,0-1 0,1 1 0,0 0 0,-1-1 0,1 1 0,0 0 0,0-1 0,0 1 0,0-1 0,0 1 0,0-1 0,0 0 0,0 1 0,0-1 0,1 0 0,-1 0 0,1 0 0,-1 0 0,1 0 0,-1 0 0,1 0 0,-1-1 0,1 1 0,0-1 0,-1 1 0,1-1 0,0 1 0,0-1 0,-1 0 0,3 0 0,8 2 0,1-2 0,-1 1 0,1-1 0,19-4 0,83-19 0,-82 14 0,0 2 0,44-3 0,-63 8 0,-1 2 0,1 0 0,-1 1 0,1 0 0,-1 1 0,0 0 0,1 1 0,-1 1 0,23 9 0,16 8-1365,-33-15-5461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13:51.28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289 142 24575,'-26'-28'0,"10"10"0,0 0 0,-1 1 0,-22-15 0,35 28 0,0 1 0,-1 0 0,1 1 0,-1-1 0,0 1 0,0-1 0,0 2 0,0-1 0,0 0 0,-1 1 0,1 0 0,0 0 0,0 1 0,-1-1 0,1 1 0,-1 0 0,1 1 0,0-1 0,-8 3 0,9-2 0,1 1 0,-1 0 0,0 0 0,1 0 0,0 0 0,-1 1 0,1-1 0,0 1 0,0 0 0,0 0 0,0 0 0,1 0 0,-1 0 0,1 1 0,0-1 0,0 1 0,0-1 0,1 1 0,-1 0 0,1 0 0,0 0 0,0 0 0,0 0 0,0 6 0,-2 12 0,1 0 0,2 1 0,2 28 0,-1-26 0,-1 73 0,3 47 0,-3-142 0,1 0 0,-1 1 0,1-1 0,-1 0 0,1 0 0,0 0 0,0 0 0,1 1 0,-1-2 0,1 1 0,-1 0 0,1 0 0,0 0 0,0-1 0,0 1 0,0-1 0,1 1 0,-1-1 0,1 0 0,-1 0 0,5 2 0,-2-1 0,0-1 0,0 0 0,0-1 0,0 1 0,1-1 0,-1 0 0,1 0 0,-1-1 0,0 1 0,1-1 0,-1-1 0,7 0 0,-2 0 0,-1-1 0,1 0 0,-1-1 0,0 0 0,0 0 0,17-9 0,-21 9 0,0 0 0,-1 0 0,1 0 0,-1-1 0,1 0 0,-1 1 0,0-2 0,0 1 0,-1 0 0,1-1 0,3-6 0,-1-3 17,-1 1 0,0-2 1,-1 1-1,0-1 0,-1 1 0,1-18 0,-1-90-1502,-3 97-5341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9:12.79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 24575,'17'-1'0,"0"1"0,0 1 0,0 0 0,0 2 0,0 0 0,-1 0 0,0 2 0,20 7 0,-10 0 0,0 0 0,44 30 0,-59-34 0,-1 1 0,0 0 0,-1 0 0,0 1 0,0 0 0,-1 1 0,0 0 0,9 17 0,22 49 0,35 93 0,-57-122 0,-3 0 0,-1 1 0,9 69 0,-18-69 0,-3 1 0,-2-1 0,-1 0 0,-3 0 0,-2-1 0,-3 0 0,-27 88 0,33-127 0,0 0 0,-1-1 0,0 1 0,0-1 0,0 0 0,-1 0 0,-1 0 0,1-1 0,-1 0 0,0-1 0,-1 1 0,-11 7 0,-12 6 0,-61 30 0,26-21-1365,38-19-5461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9:20.60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44 348 24575,'-1'-1'0,"0"1"0,0 0 0,1 0 0,-1-1 0,0 1 0,0 0 0,1-1 0,-1 1 0,0-1 0,1 1 0,-1-1 0,0 1 0,1-1 0,-1 1 0,1-1 0,-1 1 0,1-1 0,-1 0 0,1 1 0,0-1 0,-1 0 0,1 0 0,-1-1 0,-7-22 0,5 15 0,-1-7 0,0 0 0,0 0 0,2 0 0,0-1 0,1 1 0,0 0 0,1-1 0,1 1 0,1-1 0,0 1 0,1 0 0,1 0 0,0 0 0,2 0 0,9-21 0,-15 36 0,1 0 0,-1 0 0,1-1 0,-1 1 0,1 0 0,0 0 0,-1 0 0,1 0 0,0 0 0,0 0 0,0 1 0,-1-1 0,1 0 0,0 0 0,0 1 0,0-1 0,0 0 0,0 1 0,1-1 0,-1 1 0,0-1 0,0 1 0,0 0 0,0-1 0,1 1 0,-1 0 0,0 0 0,0 0 0,0 0 0,1 0 0,-1 0 0,0 0 0,0 0 0,1 0 0,-1 1 0,0-1 0,0 0 0,2 2 0,3 2 0,0 0 0,0 0 0,-1 1 0,0 0 0,9 9 0,10 9 0,-18-19 0,0 0 0,1-1 0,-1 0 0,1 0 0,0 0 0,0-1 0,0 0 0,0 0 0,0-1 0,0 0 0,1 0 0,-1 0 0,0-1 0,0-1 0,11 0 0,-7-1 0,0-1 0,1 0 0,-1 0 0,-1-1 0,1 0 0,0-1 0,-1 0 0,17-12 0,-26 16 0,28-14 0,-28 15 0,-1-1 0,1 1 0,0 0 0,-1 1 0,1-1 0,0 0 0,-1 0 0,1 0 0,0 0 0,-1 0 0,1 1 0,-1-1 0,1 0 0,0 1 0,-1-1 0,1 0 0,-1 1 0,1-1 0,-1 0 0,1 1 0,-1-1 0,1 1 0,-1-1 0,1 1 0,-1 0 0,0-1 0,1 1 0,-1-1 0,0 1 0,0 0 0,1-1 0,-1 1 0,0 0 0,0-1 0,0 1 0,0 0 0,0-1 0,0 1 0,0 0 0,0-1 0,0 1 0,0 1 0,1 16 0,-1-1 0,0 1 0,-2 0 0,-4 25 0,-20 70 0,25-109 0,-46 133 0,19-63 0,22-49 0,0 1 0,2-1 0,2 1 0,0-1 0,1 1 0,6 47 0,-2 5 0,-3-53-1365,0-4-5461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9:21.45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1 203 24575,'0'-4'0,"1"-1"0,0 1 0,0 0 0,0-1 0,0 1 0,1 0 0,0 0 0,0 0 0,0 0 0,0 0 0,0 0 0,1 1 0,0-1 0,0 1 0,0 0 0,0 0 0,0 0 0,1 0 0,-1 0 0,1 1 0,5-4 0,9-4 0,0 1 0,1 0 0,25-7 0,-16 8 0,0 2 0,0 0 0,29-1 0,25-4 0,70-19-1365,-124 23-5461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9:23.33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 1 24575,'-1'70'0,"-1"-40"0,1 1 0,2-1 0,1 1 0,9 46 0,-10-74 0,-1 0 0,1 0 0,0 0 0,0-1 0,0 1 0,0 0 0,1 0 0,-1-1 0,1 1 0,-1-1 0,1 1 0,0-1 0,0 0 0,0 0 0,0 0 0,1 0 0,-1 0 0,0 0 0,1-1 0,0 1 0,-1-1 0,1 1 0,0-1 0,-1 0 0,1 0 0,0-1 0,4 2 0,-3-2 0,-1 0 0,1-1 0,0 1 0,-1-1 0,1 0 0,0 0 0,-1 0 0,1 0 0,-1-1 0,0 0 0,1 1 0,-1-1 0,0 0 0,0 0 0,0-1 0,0 1 0,-1-1 0,1 1 0,-1-1 0,1 0 0,3-6 0,0-1 0,-1 0 0,0-1 0,0 1 0,-1-1 0,0 0 0,2-13 0,7-20 0,-12 96 0,-3 31 0,3 222 0,16-186-1365,-14-92-5461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9:24.71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22 24575,'0'-1'0,"1"0"0,-1 0 0,0 1 0,1-1 0,-1 0 0,1 0 0,-1 0 0,1 1 0,-1-1 0,1 0 0,-1 0 0,1 1 0,0-1 0,0 0 0,-1 1 0,1-1 0,0 1 0,0-1 0,-1 1 0,1-1 0,0 1 0,0 0 0,0 0 0,0-1 0,0 1 0,0 0 0,0 0 0,1 0 0,31-4 0,-27 3 0,32 0 0,0 2 0,60 9 0,25 1 0,571-9 0,-342-4 0,-350 2 0,43 4 0,-45-4 0,1 0 0,0 0 0,0 0 0,-1 1 0,1-1 0,0 0 0,0 0 0,-1 0 0,1 1 0,0-1 0,-1 1 0,1-1 0,0 0 0,-1 1 0,1-1 0,-1 1 0,1-1 0,0 1 0,-1-1 0,1 1 0,-1 0 0,0-1 0,1 1 0,-1 0 0,1-1 0,-1 1 0,0 0 0,0-1 0,1 1 0,-1 0 0,0 0 0,0-1 0,0 1 0,0 0 0,0 0 0,0 0 0,0-1 0,0 1 0,0 0 0,0 0 0,0-1 0,-1 1 0,1 0 0,0-1 0,0 1 0,-1 0 0,1 0 0,0-1 0,-1 1 0,0 0 0,-23 26-1365,-9 0-5461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9:27.08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383 337 24575,'1'-11'0,"1"0"0,0 0 0,1 1 0,0-1 0,1 0 0,9-18 0,1-5 0,-2 6 0,15-47 0,-26 70 0,0 0 0,0 1 0,0-1 0,0 0 0,-1 0 0,0 0 0,0 0 0,0 0 0,-1 0 0,0 0 0,0 0 0,-2-7 0,2 10 0,0 0 0,0 0 0,-1 0 0,1 0 0,-1 0 0,0 0 0,1 0 0,-1 0 0,0 1 0,0-1 0,0 1 0,0 0 0,0-1 0,0 1 0,-1 0 0,1 0 0,0 0 0,0 1 0,-1-1 0,1 0 0,-3 1 0,-6-2 0,-1 1 0,1 1 0,-14 0 0,21 0 0,-14 1 0,0 0 0,0 2 0,0 0 0,0 1 0,1 0 0,-28 12 0,40-14 0,-1 0 0,1 1 0,0 0 0,0 0 0,0 0 0,0 0 0,1 1 0,-1 0 0,1 0 0,0 0 0,0 0 0,0 1 0,1 0 0,-1-1 0,1 1 0,0 0 0,1 1 0,-1-1 0,1 1 0,0-1 0,0 1 0,1-1 0,0 1 0,-1 6 0,1-2 0,1 0 0,0 0 0,0-1 0,1 1 0,1 0 0,2 11 0,-2-17 0,-1 1 0,1-1 0,0 0 0,0 0 0,0 0 0,1-1 0,-1 1 0,1-1 0,0 1 0,0-1 0,0 0 0,1 0 0,-1 0 0,1 0 0,6 3 0,39 23 0,-1 3 0,80 67 0,-106-77 0,-2 2 0,-1-1 0,19 32 0,-33-46 0,0 0 0,0 1 0,-1-1 0,0 1 0,-1 0 0,0 0 0,-1 1 0,0-1 0,0 1 0,-1-1 0,-1 1 0,1-1 0,-2 1 0,0-1 0,0 1 0,-1-1 0,0 1 0,0-1 0,-1 0 0,-1 0 0,0 0 0,0 0 0,-1-1 0,0 0 0,-1 0 0,0 0 0,0-1 0,-1 1 0,0-2 0,0 1 0,-1-1 0,0 0 0,0 0 0,-12 6 0,-4 1 0,0-1 0,-1-1 0,-1-2 0,0 0 0,-1-2 0,0 0 0,0-2 0,0-1 0,-32 1 0,54-5 0,0-1 0,0 0 0,0 0 0,0-1 0,0 1 0,0-1 0,1 0 0,-1 0 0,0-1 0,0 0 0,1 1 0,-1-1 0,1-1 0,0 1 0,-1-1 0,1 0 0,-5-4 0,6 3 0,-1 0 0,1-1 0,0 0 0,1 0 0,-1 1 0,1-2 0,0 1 0,0 0 0,0 0 0,1-1 0,0 1 0,0 0 0,0-1 0,0 0 0,1-6 0,-1-10 0,1 0 0,1 0 0,1-1 0,6-30 0,-6 43 0,1 1 0,1 0 0,-1 0 0,1 0 0,1 0 0,-1 0 0,2 1 0,-1 0 0,1 0 0,0 1 0,1-1 0,10-8 0,46-30 0,-49 37 0,0-1 0,-1 0 0,0-1 0,0 0 0,10-14 0,45-52-1365,-54 61-5461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9:29.80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 0 24575,'-1'99'0,"3"149"0,-1-238 0,1 1 0,0-1 0,1 1 0,0-1 0,1 0 0,0 0 0,6 10 0,5 6 0,24 33 0,-33-51 0,1 0 0,0 0 0,0-1 0,1 0 0,0 0 0,0-1 0,1 0 0,0 0 0,0-1 0,0 0 0,0-1 0,1 0 0,12 4 0,-17-7 0,-1 0 0,0 0 0,1 0 0,-1-1 0,1 0 0,-1 1 0,1-1 0,0-1 0,-1 1 0,1-1 0,-1 0 0,0 0 0,1 0 0,-1-1 0,0 1 0,0-1 0,0 0 0,0 0 0,0-1 0,0 1 0,0-1 0,-1 0 0,1 0 0,-1 0 0,0 0 0,0 0 0,0-1 0,0 0 0,-1 1 0,0-1 0,1 0 0,1-7 0,0 2 0,0-2 0,-1 1 0,0 0 0,-1-1 0,0 1 0,-1-1 0,0-11 0,-4-79 0,0 35 0,3 40 0,0 5 0,-5-41 0,4 55 0,0 1 0,-1-1 0,0 1 0,0 0 0,0-1 0,-1 1 0,0 0 0,0 1 0,-1-1 0,-5-7 0,4 6 0,-1 0 0,-1 0 0,1 0 0,-1 1 0,0 0 0,-1 0 0,1 1 0,-1 0 0,0 0 0,-1 1 0,1 0 0,-1 0 0,1 1 0,-1 0 0,0 0 0,0 1 0,-13-1 0,-49-9-1365,51 8-5461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9:31.95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 24575,'4'0'0,"10"0"0,13 0 0,8 0 0,4 0 0,1 0 0,-4 0 0,-3 0 0,-3 0 0,-7 0-8191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9:33.06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1 140 24575,'0'-4'0,"0"-5"0,4-2 0,9-2 0,7-3 0,3 1 0,7-1 0,1 2 0,0 0 0,3 2 0,-1 3 0,-6 3-8191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9:55.78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68 374 24575,'-13'-212'0,"7"149"0,5 53 0,1 0 0,0 0 0,1 1 0,3-19 0,-3 26 0,-1 0 0,1 0 0,0 0 0,-1 0 0,1 0 0,0 0 0,0 0 0,0 0 0,1 1 0,-1-1 0,0 0 0,3-2 0,-3 3 0,0 1 0,0-1 0,0 1 0,0-1 0,0 1 0,1 0 0,-1-1 0,0 1 0,0 0 0,0 0 0,0 0 0,0 0 0,1 0 0,-1 0 0,0 0 0,0 0 0,0 0 0,0 0 0,0 1 0,0-1 0,0 0 0,1 1 0,-1-1 0,0 1 0,1 0 0,2 3 0,1 0 0,-1 0 0,0 0 0,-1 0 0,1 1 0,-1 0 0,0 0 0,0-1 0,0 2 0,-1-1 0,0 0 0,0 0 0,2 7 0,6 13 0,-2-3 0,-1 0 0,-1 1 0,-1 0 0,-2 0 0,0 0 0,-1 0 0,-1 0 0,-1 1 0,-3 23 0,2-43 0,1 1 0,-1 0 0,0 0 0,0-1 0,-1 1 0,1-1 0,-1 1 0,0-1 0,0 0 0,-1 0 0,1 0 0,-1 0 0,0 0 0,-6 6 0,-1-2 0,0 0 0,0-1 0,-1 0 0,-12 6 0,-20 13 0,43-26 0,-1 0 0,1 0 0,-1 0 0,1 0 0,-1 0 0,1 1 0,0-1 0,-1 0 0,1 0 0,0 1 0,-1-1 0,1 0 0,0 1 0,-1-1 0,1 0 0,0 1 0,-1-1 0,1 1 0,0-1 0,0 0 0,0 1 0,-1-1 0,1 1 0,0-1 0,0 1 0,0-1 0,0 0 0,0 1 0,0-1 0,0 1 0,0-1 0,0 1 0,0-1 0,0 1 0,0 0 0,17 6 0,31-4 0,-46-3 0,41-1 0,-25 0 0,0 0 0,0 1 0,0 2 0,35 5 0,-49-6 0,0 1 0,0-1 0,0 1 0,0-1 0,0 1 0,0 0 0,0 1 0,-1-1 0,1 1 0,-1 0 0,1 0 0,-1 0 0,0 0 0,0 0 0,-1 0 0,1 1 0,-1 0 0,1-1 0,-1 1 0,0 0 0,-1 0 0,1 0 0,-1 0 0,0 1 0,2 5 0,-2-1 0,1 0 0,-1 0 0,-1 1 0,0-1 0,0 0 0,0 0 0,-1 0 0,-1 0 0,0 0 0,0 0 0,-1 0 0,0 0 0,-4 9 0,4-13 0,0 1 0,-1-1 0,0 1 0,0-1 0,0 0 0,0-1 0,-1 1 0,1-1 0,-1 0 0,-1 0 0,1 0 0,0-1 0,-1 0 0,0 0 0,1 0 0,-1-1 0,-1 1 0,1-1 0,-8 1 0,-11 0-11,0-1-1,-1-1 1,1-1-1,-26-3 1,-2 0-1297,30 2-5518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09:03.59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356 135 24575,'-1'0'0,"0"-1"0,0 1 0,0 0 0,0-1 0,0 1 0,0-1 0,0 1 0,0-1 0,0 0 0,1 1 0,-1-1 0,0 0 0,0 1 0,1-1 0,-1 0 0,0 0 0,1 0 0,-1 0 0,0-1 0,-12-26 0,7 14 0,2 8 0,1 1 0,-1-1 0,0 1 0,0 0 0,-1 0 0,1 1 0,-1-1 0,0 1 0,-1 0 0,1 0 0,0 0 0,-1 1 0,0 0 0,0 0 0,0 1 0,0-1 0,-1 1 0,1 1 0,0-1 0,-1 1 0,1 0 0,-1 0 0,0 1 0,1 0 0,-1 0 0,1 1 0,-1 0 0,1 0 0,-1 0 0,1 1 0,-1 0 0,-10 5 0,11-4 0,1 0 0,0 1 0,0 0 0,1 0 0,-1 0 0,1 0 0,-1 1 0,2-1 0,-1 1 0,0 0 0,1 0 0,0 0 0,-5 11 0,3-5 0,0 1 0,1 0 0,0 1 0,1-1 0,-3 21 0,5-28 0,1 0 0,0 0 0,0 0 0,1 0 0,0 0 0,0-1 0,0 1 0,0 0 0,1-1 0,-1 1 0,1-1 0,0 1 0,1-1 0,-1 0 0,1 0 0,0 0 0,0 0 0,5 5 0,7 4 0,0 0 0,1 0 0,24 14 0,-27-20 0,-1 1 0,0 1 0,0 0 0,-1 0 0,0 1 0,15 18 0,-23-23 0,1 1 0,0 0 0,-1 0 0,0 0 0,-1 1 0,0-1 0,1 1 0,-2-1 0,1 1 0,-1 0 0,0-1 0,-1 1 0,1 11 0,-2-15 0,1 0 0,-1 1 0,0-1 0,0 0 0,0 0 0,0-1 0,-1 1 0,1 0 0,-1 0 0,1-1 0,-1 1 0,0 0 0,0-1 0,0 0 0,0 0 0,-1 1 0,1-1 0,-1 0 0,1-1 0,-1 1 0,0 0 0,1-1 0,-1 0 0,0 1 0,0-1 0,0 0 0,0-1 0,0 1 0,0 0 0,-1-1 0,-2 0 0,-2 1 0,0 0 0,0-1 0,0 0 0,0-1 0,0 0 0,1 0 0,-1 0 0,0-1 0,1-1 0,-1 1 0,1-1 0,0 0 0,-1-1 0,2 1 0,-1-2 0,0 1 0,1-1 0,0 0 0,0 0 0,0 0 0,1-1 0,-1 0 0,1 0 0,1-1 0,-1 1 0,1-1 0,1 0 0,-1 0 0,1 0 0,0-1 0,1 1 0,-1-1 0,1 1 0,1-1 0,0 0 0,0 0 0,0 0 0,1 0 0,0 1 0,1-1 0,0 0 0,0 0 0,4-14 0,-3 17 0,0 0 0,-1 0 0,2 0 0,-1 1 0,0-1 0,1 1 0,0 0 0,0 0 0,0 0 0,0 0 0,1 0 0,0 0 0,0 1 0,0 0 0,0 0 0,0 0 0,0 0 0,1 1 0,8-4 0,-2 2 0,0 1 0,1-1 0,0 2 0,0 0 0,0 0 0,0 1 0,17 1 0,-16-1-79,0 0-1,0-1 0,0-1 0,0 0 1,0-1-1,-1 0 0,15-7 0,-14 5-647,21-7-6099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13:52.4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24575,'0'4'0,"4"5"0,2 10 0,-1 5 0,-1 6 0,-1 11 0,-1 2 0,-1 1 0,-1-2 0,0 0 0,0-4 0,0-4 0,0 0 0,-5-5 0,0-9-8191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9:57.95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34 167 24575,'-1'-1'0,"-1"1"0,0 0 0,1-1 0,0 1 0,-1 0 0,1-1 0,-1 0 0,1 1 0,-1-1 0,1 0 0,0 0 0,0 1 0,-1-1 0,1 0 0,0-1 0,0 1 0,0 0 0,0 0 0,0 0 0,0 0 0,0-1 0,1 1 0,-1 0 0,0-1 0,0-2 0,0 3 0,1 0 0,0 0 0,-1-1 0,1 1 0,0 0 0,0 0 0,0-1 0,-1 1 0,1 0 0,1 0 0,-1 0 0,0-1 0,0 1 0,0 0 0,1 0 0,-1-1 0,0 1 0,1 0 0,-1 0 0,1 0 0,0 0 0,-1 0 0,1 0 0,0 0 0,-1 0 0,1 0 0,0 0 0,0 0 0,0 0 0,0 1 0,0-1 0,1-1 0,5 0 0,0-1 0,0 1 0,0 0 0,0 1 0,0-1 0,0 1 0,12 0 0,57 4 0,-33-1 0,-34-2 0,0 0 0,0 0 0,0-1 0,0-1 0,-1 1 0,1-1 0,-1-1 0,1 0 0,8-4 0,-12 4 0,0 0 0,0 0 0,0 0 0,-1-1 0,1 1 0,-1-1 0,0 0 0,0-1 0,-1 1 0,1 0 0,-1-1 0,0 0 0,0 0 0,4-10 0,-6 10 0,-4 4 0,-9 12 0,-13 17 0,10-5 0,1 1 0,1 1 0,1 0 0,2 0 0,0 1 0,2 0 0,0 1 0,-5 41 0,3 0 0,-2 122 0,11-95 0,3 93 0,-1-176-195,0-1 0,1 1 0,1-1 0,0 1 0,0-1 0,6 12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49:58.96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29 24575,'42'0'0,"-1"-1"0,69-12 0,-65 6 0,1 2 0,0 3 0,89 6 0,-127-3-273,0-1 0,-1 2 0,0-1 0,13 4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0:00.24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11 0 24575,'-1'1'0,"0"-1"0,1 1 0,-1 0 0,0-1 0,0 1 0,1 0 0,-1-1 0,1 1 0,-1 0 0,1 0 0,-1 0 0,1-1 0,-1 1 0,1 0 0,0 0 0,-1 0 0,1 0 0,0 0 0,0 0 0,0 0 0,-1 0 0,1 0 0,0 0 0,0 0 0,1-1 0,-1 3 0,1-2 0,0 0 0,0 1 0,-1-1 0,1 0 0,0 0 0,1-1 0,-1 1 0,0 0 0,0 0 0,0 0 0,0-1 0,1 1 0,-1-1 0,0 1 0,3 0 0,6 2 0,1-1 0,0 0 0,15 0 0,361 1 0,-189-6 0,356 3-1365,-509 0-5461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0:02.68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0 24575,'0'25'0,"1"0"0,6 35 0,-4-48 0,0 0 0,0 0 0,1-1 0,1 1 0,0-1 0,13 20 0,-9-16 0,0-1 0,2 0 0,-1-1 0,17 15 0,-22-23 0,0-1 0,0-1 0,1 1 0,-1-1 0,1 0 0,0 0 0,0 0 0,0-1 0,0 0 0,1 0 0,-1-1 0,0 1 0,1-1 0,7 0 0,-6-1 0,0 1 0,0-2 0,0 1 0,0-1 0,0 0 0,-1 0 0,1-1 0,8-3 0,-13 4 0,0-1 0,0 1 0,-1-1 0,1 0 0,-1 0 0,1 0 0,-1 0 0,0 0 0,0 0 0,0-1 0,0 1 0,0-1 0,-1 1 0,1-1 0,-1 0 0,1 1 0,-1-1 0,0 0 0,0 0 0,0 0 0,-1 0 0,1 0 0,0-5 0,-2-55 0,0 54 0,0 1 0,1-1 0,0 0 0,0 0 0,1 1 0,0-1 0,0 0 0,1 1 0,0-1 0,4-10 0,-5 20 0,0 0 0,-1-1 0,1 1 0,-1 0 0,1 0 0,-1-1 0,1 1 0,-1 0 0,0 0 0,1 0 0,-1-1 0,0 1 0,0 0 0,1 0 0,-1 0 0,0 0 0,0 0 0,0 0 0,0 1 0,4 80 0,-4-59 0,1 0 0,1 1 0,1-1 0,1 0 0,1-1 0,0 1 0,13 28 0,1 4 0,-17-44 0,1-1 0,1 0 0,0 0 0,0 0 0,1 0 0,0 0 0,0-1 0,10 11 0,-14-18 0,1-1 0,-1 0 0,1 0 0,-1 0 0,1 0 0,0 0 0,-1-1 0,1 1 0,0 0 0,0-1 0,-1 1 0,1-1 0,0 0 0,0 0 0,0 1 0,0-1 0,0-1 0,0 1 0,-1 0 0,1 0 0,0 0 0,0-1 0,0 1 0,-1-1 0,1 0 0,0 0 0,2-1 0,7-3 0,-1-1 0,0-1 0,13-10 0,-4 3 0,68-47-1365,-50 30-5461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0:04.84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218 0 24575,'-152'147'0,"145"-140"0,1 0 0,0 0 0,0 0 0,1 1 0,0 0 0,0 0 0,1 0 0,0 1 0,1-1 0,0 1 0,0 0 0,1 0 0,0 0 0,-2 17 0,4-13 0,0 1 0,0-1 0,1 0 0,1 1 0,0-1 0,1 0 0,1 0 0,0 0 0,9 21 0,-6-19 0,0 0 0,2 0 0,-1-1 0,2 0 0,11 14 0,-17-23 0,1-1 0,0 1 0,0-1 0,1 0 0,-1 0 0,1-1 0,0 1 0,-1-1 0,2 0 0,-1-1 0,0 0 0,0 0 0,1 0 0,-1-1 0,11 2 0,-3-3 0,-1 1 0,1-2 0,0 0 0,0 0 0,-1-2 0,1 1 0,-1-2 0,1 0 0,-1 0 0,0-2 0,-1 1 0,1-1 0,16-12 0,-21 12 0,1 0 0,-1 0 0,0-1 0,-1 0 0,0-1 0,0 1 0,0-1 0,-1-1 0,0 1 0,-1-1 0,0 0 0,0 0 0,-1-1 0,0 1 0,-1-1 0,0 0 0,0 0 0,1-14 0,-2 7 0,-2 1 0,1-1 0,-2 1 0,0-1 0,-1 1 0,-1 0 0,0 0 0,-1 0 0,-9-20 0,10 27 0,-1 1 0,-1 0 0,1 0 0,-1 0 0,-1 1 0,0-1 0,0 2 0,0-1 0,-1 0 0,1 1 0,-2 1 0,1-1 0,-1 1 0,0 0 0,0 1 0,0 0 0,0 0 0,-10-3 0,-3 2-222,0 1-1,0 1 0,0 1 1,0 0-1,-41 4 1,61-2 192,-24 0-6796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0:08.40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 24575,'1'22'0,"1"-1"0,1 1 0,1-1 0,1 1 0,1-1 0,0-1 0,2 1 0,0-1 0,2 0 0,19 30 0,13 12 0,87 98 0,-95-120 0,-1 0 0,-22-24 0,2 0 0,0-2 0,0 1 0,2-2 0,0 0 0,31 21 0,-29-24-455,0-1 0,20 8 0,-17-10-6371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0:10.70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1 115 24575,'0'-6'0,"0"1"0,0 0 0,0 0 0,1 0 0,-1 0 0,1-1 0,0 1 0,1 0 0,-1 0 0,1 1 0,0-1 0,0 0 0,1 1 0,0-1 0,-1 1 0,1 0 0,1 0 0,-1 0 0,0 0 0,1 0 0,0 1 0,6-5 0,-8 7 0,-1 1 0,0-1 0,1 1 0,-1-1 0,0 1 0,1-1 0,-1 1 0,0 0 0,1 0 0,-1 0 0,1 0 0,-1 0 0,0 0 0,1 0 0,-1 1 0,1-1 0,-1 0 0,0 1 0,1-1 0,-1 1 0,0-1 0,1 1 0,-1 0 0,0-1 0,0 1 0,0 0 0,0 0 0,0 0 0,0 0 0,0 0 0,0 0 0,0 0 0,0 0 0,0 1 0,-1-1 0,1 0 0,-1 0 0,1 1 0,0 1 0,3 4 0,-1 1 0,0 0 0,-1 0 0,0 1 0,2 8 0,-2-3 0,0 0 0,-1-1 0,-1 1 0,0 0 0,-1-1 0,-1 1 0,0 0 0,0-1 0,-1 1 0,-1-1 0,-1 0 0,0 0 0,0-1 0,-1 0 0,-1 1 0,0-2 0,0 1 0,-1-1 0,-13 14 0,18-22 0,-2 2 0,0 0 0,0 0 0,1 1 0,-7 10 0,11-16 0,-1 1 0,1 0 0,0 0 0,-1-1 0,1 1 0,0 0 0,-1 0 0,1-1 0,0 1 0,0 0 0,0 0 0,0 0 0,0-1 0,0 1 0,0 0 0,0 0 0,0 0 0,0 0 0,0-1 0,0 1 0,1 0 0,-1 0 0,0-1 0,1 1 0,-1 0 0,0 0 0,1-1 0,-1 1 0,1 0 0,-1-1 0,1 1 0,0-1 0,-1 1 0,1-1 0,-1 1 0,1-1 0,0 1 0,0-1 0,-1 1 0,1-1 0,0 0 0,0 0 0,-1 1 0,1-1 0,0 0 0,0 0 0,0 0 0,-1 0 0,1 0 0,1 0 0,127 10 0,-30 13-1365,-72-17-5461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0:13.29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64 1 24575,'-1'0'0,"0"0"0,1 1 0,-1-1 0,0 0 0,0 1 0,0-1 0,0 1 0,1-1 0,-1 1 0,0-1 0,0 1 0,1-1 0,-1 1 0,1 0 0,-1-1 0,0 1 0,1 0 0,-1 0 0,1 0 0,-1-1 0,1 1 0,-1 1 0,-8 24 0,6-18 0,-3 9 0,-17 57 0,21-68 0,1 0 0,-1 0 0,2 1 0,-1-1 0,1 0 0,0 0 0,0 1 0,1-1 0,1 10 0,-1-15 0,-1 0 0,1 0 0,0 0 0,-1-1 0,1 1 0,0 0 0,-1 0 0,1 0 0,0-1 0,0 1 0,0 0 0,0-1 0,0 1 0,0-1 0,0 1 0,0-1 0,0 1 0,0-1 0,0 0 0,0 1 0,0-1 0,0 0 0,0 0 0,0 0 0,1 0 0,-1 0 0,1 0 0,38-5 0,-26 3 0,32-3 0,0 1 0,1 3 0,88 8 0,-128-6 0,0 0 0,-1 1 0,1 0 0,0 0 0,-1 0 0,1 1 0,-1 0 0,0 0 0,0 1 0,8 6 0,-12-8 0,0 0 0,0 0 0,0 0 0,-1 0 0,1 0 0,-1 0 0,1 0 0,-1 1 0,0-1 0,0 1 0,0-1 0,0 1 0,-1-1 0,1 1 0,-1-1 0,1 1 0,-1 0 0,0-1 0,0 1 0,0 0 0,0-1 0,0 1 0,-1 0 0,1-1 0,-1 1 0,0-1 0,0 1 0,0-1 0,0 1 0,-2 2 0,0 1 0,-1-1 0,0 1 0,0-1 0,-1 0 0,1 0 0,-1-1 0,0 1 0,-1-1 0,1 0 0,-9 4 0,-61 31 0,57-33 27,1 0 0,-1-1-1,0-1 1,-23 2 0,18-2-777,-39 10 1,37-5-6077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0:15.39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1 141 24575,'19'-1'0,"0"-1"0,0-1 0,0-1 0,20-7 0,23-5 0,15 6 0,-52 8 0,0-1 0,41-11 0,16-17 70,-49 18-788,48-13 1,-59 21-6109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0:17.63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0 120 24575,'15'-6'0,"-1"2"0,1-1 0,0 2 0,0 0 0,1 0 0,29 0 0,-24 2 0,-1-1 0,1-1 0,24-6 0,39-13 0,132-16 0,-165 31 0,31-1 0,161 5 0,-121 5 0,6-4 0,142 5 0,-166 8 53,50 3-1471,-133-14-5408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13:54.7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24575,'0'0'-8191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0:21.91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73 24575,'0'-4'0,"4"-1"0,5 0 0,6-3 0,3 0 0,7-3 0,4 0 0,0 3 0,0 2 0,-2 3 0,0 1 0,2 1 0,0 1 0,0 0 0,-1 1 0,-6-1-8191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0:22.95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 24575,'4'0'0,"6"0"0,12 0 0,15 0 0,9 0 0,9 0 0,7 0 0,9 0 0,-4 0 0,-5 0 0,-9 0 0,-6 0 0,-6 0 0,-11 0-8191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0:48.0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0 152 24575,'10'-20'0,"0"0"0,24-32 0,-30 47 0,0 0 0,0 0 0,0 0 0,1 1 0,0 0 0,0 0 0,0 0 0,0 0 0,1 1 0,0 0 0,-1 0 0,1 0 0,0 1 0,7-2 0,-11 4 0,0-1 0,-1 1 0,1 0 0,-1 0 0,1-1 0,0 1 0,-1 1 0,1-1 0,0 0 0,-1 0 0,1 0 0,-1 1 0,1-1 0,-1 1 0,1-1 0,-1 1 0,1 0 0,-1 0 0,1 0 0,-1-1 0,0 1 0,2 2 0,-1 0 0,0-1 0,0 1 0,0 0 0,-1 0 0,1 0 0,-1 0 0,0 0 0,0 0 0,0 0 0,1 6 0,0 6 0,-1 1 0,0 0 0,-3 26 0,2-40 0,-1 9 0,0 0 0,0 0 0,-1 0 0,0 0 0,-1 0 0,-1-1 0,0 0 0,0 1 0,-1-1 0,0-1 0,0 1 0,-1-1 0,-1 0 0,1 0 0,-2 0 0,1-1 0,-1-1 0,-9 8 0,10-9 0,-21 17 0,28-22 0,-1-1 0,1 0 0,-1 1 0,1-1 0,0 1 0,-1-1 0,1 1 0,0-1 0,-1 1 0,1-1 0,0 1 0,0-1 0,-1 1 0,1 0 0,0-1 0,0 1 0,0-1 0,0 1 0,0 0 0,0-1 0,0 1 0,0-1 0,0 1 0,0 0 0,0-1 0,0 1 0,0-1 0,1 1 0,-1-1 0,0 1 0,0-1 0,1 1 0,-1 0 0,0-1 0,1 1 0,-1-1 0,0 0 0,1 1 0,-1-1 0,1 1 0,-1-1 0,1 0 0,-1 1 0,1-1 0,-1 0 0,2 1 0,6 3 0,-1 1 0,1 0 0,-1 0 0,0 1 0,0 0 0,-1 0 0,1 1 0,-1 0 0,-1 0 0,1 0 0,-1 0 0,4 10 0,-7-13 0,0 1 0,0-1 0,-1 1 0,1-1 0,-1 1 0,0-1 0,-1 1 0,1 0 0,-1-1 0,0 1 0,0 0 0,0 0 0,-1-1 0,0 1 0,0-1 0,0 1 0,0 0 0,-1-1 0,1 0 0,-1 1 0,0-1 0,-1 0 0,1 0 0,-1 0 0,-3 4 0,2-3 0,0-1 0,-1 0 0,1 1 0,-1-1 0,0-1 0,0 1 0,0-1 0,-10 5 0,12-7 0,0 0 0,0 0 0,0 0 0,0 0 0,0 0 0,0-1 0,0 1 0,0-1 0,-1 0 0,1 0 0,0 0 0,0 0 0,0 0 0,0-1 0,0 1 0,0-1 0,0 0 0,-4-2 0,6 3 3,1 0-1,-1 0 1,1-1-1,-1 1 1,1 0-1,-1 0 1,1-1-1,-1 1 1,1 0-1,-1-1 1,1 1-1,-1 0 1,1-1-1,-1 1 1,1-1-1,0 1 1,-1-1-1,1 1 1,0-1-1,0 1 1,-1-1-1,1 1 1,0-1-1,0 0 1,0 1-1,0-1 1,0 1-1,-1-1 1,1 1-1,0-1 1,0 0-1,1 0 1,12-14-1451,4 4-5378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0:49.2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24575,'1'2'0,"-1"-1"0,1 0 0,-1 1 0,1-1 0,0 0 0,-1 0 0,1 0 0,0 1 0,0-1 0,0 0 0,0 0 0,0 0 0,0 0 0,0 0 0,0 0 0,0-1 0,0 1 0,0 0 0,3 0 0,26 14 0,-8-8 0,0-1 0,1-1 0,30 3 0,-35-6 0,0 0 0,0 2 0,0 0 0,0 1 0,-1 0 0,31 16 0,-45-19 0,0 0 0,0 0 0,0 0 0,0 1 0,-1 0 0,1-1 0,-1 1 0,0 0 0,0 0 0,0 0 0,0 0 0,0 1 0,-1-1 0,0 1 0,1-1 0,-1 1 0,0-1 0,-1 1 0,1-1 0,-1 1 0,1 0 0,-1-1 0,-1 7 0,0 8 0,-2 0 0,0 0 0,-10 29 0,3-10 0,1 6 0,6-24 0,0 0 0,-2-1 0,0 1 0,-2-1 0,0 0 0,-10 18 0,-10 14-1365,18-29-5461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0:50.10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24575,'4'0'0,"1"4"0,4 1 0,4 4 0,4 8 0,4 2 0,1 9 0,2 0 0,-4 3 0,-1 1 0,0-2 0,-3-5-8191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0:50.8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252 1 24575,'-81'133'0,"14"-25"0,31-49 0,24-41 0,1 0 0,0 0 0,1 1 0,-12 35 0,22-53 0,0 0 0,-1 0 0,1 0 0,0 1 0,0-1 0,-1 0 0,1 0 0,0 0 0,0 0 0,0 0 0,1 0 0,-1 0 0,0 0 0,0 0 0,0 0 0,1 0 0,-1 0 0,0 0 0,1 0 0,-1 0 0,1 0 0,0 0 0,-1 0 0,1 0 0,-1-1 0,1 1 0,0 0 0,0 0 0,0-1 0,-1 1 0,1 0 0,0-1 0,2 1 0,2 1 0,0 0 0,0-1 0,0 1 0,1-1 0,8 0 0,-13-1 0,66 5-1365,7-3-5461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0:52.15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24575,'24'0'0,"58"0"0,159 19 0,15 11 0,-230-26-1365,-7 1-5461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0:53.9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199 121 24575,'1'-2'0,"-1"1"0,1 0 0,0 0 0,-1 0 0,1 0 0,0 0 0,-1 0 0,1 0 0,0 0 0,0 1 0,0-1 0,0 0 0,0 0 0,0 1 0,0-1 0,0 0 0,0 1 0,0-1 0,0 1 0,0 0 0,0-1 0,2 1 0,9-6 0,7-7 0,0 1 0,0 1 0,1 1 0,0 1 0,1 1 0,0 0 0,0 2 0,1 0 0,0 1 0,44-3 0,-63 8 0,0 0 0,1 0 0,-1 0 0,0 0 0,0 0 0,1 1 0,-1 0 0,0 0 0,0-1 0,0 2 0,0-1 0,0 0 0,0 1 0,0-1 0,0 1 0,0 0 0,-1 0 0,1 0 0,3 4 0,-3-2 0,-1 0 0,0 0 0,0 0 0,-1 0 0,1 0 0,-1 0 0,0 1 0,0-1 0,0 0 0,0 1 0,-1-1 0,0 1 0,0-1 0,-1 5 0,1 0 0,-1 0 0,0-1 0,0 1 0,-1 0 0,0-1 0,-1 1 0,0-1 0,0 0 0,-1 0 0,0 0 0,0-1 0,-1 1 0,0-1 0,-8 9 0,5-7 0,-1-1 0,0-1 0,0 0 0,-1 0 0,0-1 0,0 0 0,0 0 0,-1-1 0,0-1 0,-16 5 0,-17 2 0,0-2 0,-89 7 0,119-15 0,0 1 0,0 0 0,0 1 0,1 0 0,-1 1 0,1 1 0,0 0 0,0 0 0,1 2 0,0-1 0,-21 17 0,32-23 0,1 0 0,-1 0 0,1 1 0,-1-1 0,1 0 0,0 0 0,-1 1 0,1-1 0,-1 1 0,1-1 0,0 0 0,-1 1 0,1-1 0,0 1 0,0-1 0,-1 1 0,1-1 0,0 0 0,0 1 0,0-1 0,0 1 0,0-1 0,-1 1 0,1 0 0,0-1 0,0 1 0,0-1 0,0 1 0,0-1 0,1 1 0,-1-1 0,0 1 0,0-1 0,0 1 0,0-1 0,1 1 0,0 0 0,1 0 0,-1 0 0,0 0 0,1 0 0,-1 0 0,1-1 0,-1 1 0,1-1 0,-1 1 0,1-1 0,3 1 0,48 2 0,-50-3 0,136-2 0,110 3 0,-220 2-1365,-4 3-5461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0:55.5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24575,'2'1'0,"0"-1"0,0 0 0,-1 0 0,1 1 0,0-1 0,0 1 0,-1-1 0,1 1 0,0 0 0,-1 0 0,1 0 0,-1 0 0,1 0 0,-1 0 0,1 0 0,-1 0 0,0 1 0,1-1 0,-1 1 0,0-1 0,0 1 0,0-1 0,0 1 0,-1-1 0,1 1 0,0 0 0,0-1 0,-1 1 0,0 0 0,1 0 0,-1 0 0,0-1 0,1 5 0,-1 5 0,1 1 0,-1 0 0,-3 21 0,3-30 0,-2 5 0,2 0 0,-1-1 0,1 1 0,0 0 0,0 0 0,3 13 0,-2-19 0,0 0 0,0 0 0,-1 0 0,2 0 0,-1 0 0,0 0 0,0 0 0,1-1 0,-1 1 0,1 0 0,-1-1 0,1 1 0,-1-1 0,1 0 0,0 0 0,0 1 0,0-1 0,0 0 0,0 0 0,0-1 0,0 1 0,0 0 0,0-1 0,0 1 0,1-1 0,-1 0 0,0 1 0,4-2 0,16 3 0,-7-2 0,-1 1 0,0 1 0,1 0 0,25 9 0,-36-10 0,0 1 0,0 0 0,0 0 0,-1 0 0,1 0 0,-1 1 0,1-1 0,-1 1 0,0 0 0,0 0 0,0 0 0,0 0 0,-1 1 0,1-1 0,-1 1 0,0 0 0,0 0 0,0-1 0,-1 1 0,1 0 0,0 6 0,0-6 0,-1 1 0,-1-1 0,1 0 0,-1 0 0,1 0 0,-1 1 0,-1-1 0,1 0 0,0 0 0,-1 1 0,0-1 0,0 0 0,0 0 0,-1 0 0,1 0 0,-1 0 0,0 0 0,0-1 0,0 1 0,-1-1 0,1 1 0,-1-1 0,0 0 0,0 0 0,-4 4 0,-1-1 0,0-1 0,-1 0 0,1 0 0,-1-1 0,0 0 0,-1 0 0,1-1 0,0 0 0,-20 3 0,-53 4-1365,43-7-5461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0:56.7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25 24575,'24'-1'0,"0"-2"0,26-5 0,35-3 0,169 9 35,-143 3-1435,-72-1-5426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13:55.97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24575,'0'0'-8191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0:58.5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1 171 24575,'521'-2'0,"733"9"0,-635 30 0,-605-36 0,14 0 0,0 0 0,0-2 0,-1-1 0,50-11 0,-23-1 0,71-28 0,-41 11 0,1 3 0,1 4 0,1 4 0,1 4 0,92-5 0,534 18 0,-376 9 0,1387-6 0,-1632 4-1365,-52 1-5461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1:01.3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114 1 24575,'0'9'0,"-1"1"0,0-1 0,0 1 0,-1-1 0,0 0 0,-1 0 0,0 0 0,-7 14 0,-3 0 0,-26 37 0,28-44 0,10-15 0,0 0 0,0 0 0,0 0 0,0 1 0,1-1 0,-1 0 0,0 1 0,1-1 0,-1 0 0,1 1 0,-1-1 0,1 0 0,0 1 0,0-1 0,0 1 0,0-1 0,0 1 0,0-1 0,0 2 0,1-2 0,-1 0 0,1 0 0,-1 0 0,1 0 0,0 0 0,-1-1 0,1 1 0,0 0 0,0 0 0,0-1 0,-1 1 0,1-1 0,0 1 0,0-1 0,0 1 0,0-1 0,0 1 0,0-1 0,0 0 0,2 0 0,7 2 0,0-1 0,0-1 0,1 1 0,13-3 0,-9 1 0,9 0 0,1 1 0,-1 0 0,0 2 0,1 1 0,27 7 0,-47-8 0,1-1 0,-1 1 0,0 0 0,0 0 0,1 0 0,-1 1 0,0 0 0,-1 0 0,1 0 0,-1 0 0,1 1 0,-1 0 0,0 0 0,0 0 0,-1 0 0,1 1 0,-1 0 0,0-1 0,0 1 0,-1 0 0,1 0 0,-1 1 0,0-1 0,0 0 0,-1 1 0,0-1 0,0 1 0,1 8 0,-2-10 0,0 0 0,0-1 0,0 1 0,-1 0 0,1-1 0,-1 1 0,0-1 0,0 1 0,0-1 0,0 1 0,-1-1 0,1 0 0,-1 1 0,0-1 0,0 0 0,0 0 0,-5 4 0,3-3 0,-1 1 0,0-2 0,-1 1 0,1 0 0,-1-1 0,0 0 0,1-1 0,-1 1 0,-9 2 0,-10 1 0,0-2 0,-1 0 0,-48 1 0,68-5 0,-24 2-105,16-1-75,0 0 0,0 0 0,0-2 0,0 1 0,0-2 0,-24-5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1:02.7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24575,'5'3'0,"0"1"0,0-1 0,0 0 0,0 0 0,1-1 0,-1 0 0,9 3 0,10 4 0,-7-1 0,1-2 0,0 0 0,0-2 0,0 0 0,28 3 0,98-1 0,0 0 0,-109-2-682,42 12-1,-51-9-6143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1:05.11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24575,'0'643'0,"0"-635"-117,0-5 44,-1 0-1,1 0 1,0 0-1,0 0 1,0 0 0,1 0-1,-1-1 1,1 1-1,0 0 1,0 0-1,0 0 1,0 0 0,0 0-1,0-1 1,1 1-1,3 4 1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1:07.3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258 21 24575,'0'-1'0,"-1"0"0,1 0 0,0 0 0,-1 0 0,1 0 0,-1 0 0,1 1 0,-1-1 0,0 0 0,1 0 0,-1 0 0,0 1 0,1-1 0,-1 0 0,0 1 0,0-1 0,0 1 0,0-1 0,0 1 0,1-1 0,-1 1 0,0 0 0,0-1 0,0 1 0,0 0 0,0 0 0,0 0 0,-2 0 0,-29-4 0,16 5 0,0-1 0,0 2 0,0 0 0,1 1 0,-22 6 0,32-7 0,0-1 0,0 1 0,0 0 0,0 0 0,0 1 0,0 0 0,0 0 0,1 0 0,0 0 0,-1 1 0,1-1 0,1 1 0,-1 0 0,0 0 0,1 1 0,0-1 0,0 1 0,-5 9 0,8-12 0,0-1 0,-1 1 0,1-1 0,0 1 0,0-1 0,0 1 0,0-1 0,0 1 0,0 0 0,0-1 0,1 1 0,-1-1 0,1 0 0,-1 1 0,1-1 0,-1 1 0,1-1 0,0 0 0,0 1 0,0-1 0,-1 0 0,1 0 0,0 1 0,1-1 0,-1 0 0,0 0 0,0 0 0,0 0 0,1-1 0,-1 1 0,0 0 0,3 1 0,7 3 0,1 0 0,-1-1 0,17 4 0,-9-2 0,159 41 0,9 3 0,-179-47 0,1 0 0,-1 1 0,0 0 0,0 1 0,-1 0 0,1 0 0,-1 0 0,0 1 0,0 0 0,-1 1 0,0-1 0,0 1 0,0 0 0,-1 1 0,0-1 0,0 1 0,-1 0 0,0 1 0,-1-1 0,0 0 0,0 1 0,0 0 0,-1 0 0,-1 0 0,0 0 0,0 0 0,0 0 0,-1 0 0,-1 0 0,1 0 0,-4 12 0,4-17 0,-2 1 0,1-1 0,0 0 0,-1 0 0,0 0 0,0 0 0,0 0 0,0 0 0,-1-1 0,1 1 0,-1 0 0,0-1 0,0 0 0,-6 5 0,3-4 0,0 0 0,0-1 0,0 0 0,0 0 0,-1 0 0,1-1 0,-1 1 0,-10 1 0,-4-2 0,1 0 0,-1-1 0,0 0 0,1-2 0,-30-5 0,46 6 0,-1-1 0,1 0 0,0 0 0,-1-1 0,1 1 0,0-1 0,0 0 0,0 0 0,0 0 0,1 0 0,-1-1 0,0 0 0,1 0 0,0 0 0,0 0 0,0 0 0,0 0 0,0-1 0,1 1 0,-1-1 0,1 0 0,0 0 0,0 0 0,0 0 0,1 0 0,0-1 0,-1 1 0,2 0 0,-1-1 0,0-6 0,0 2 0,1 0 0,0 0 0,0 0 0,1 0 0,1 0 0,-1 1 0,1-1 0,1 0 0,0 1 0,0-1 0,1 1 0,-1 0 0,2 0 0,6-9 0,20-20 0,1 2 0,41-34 0,1-3 0,-71 71 0,-1-1 0,0 0 0,-1 0 0,1 0 0,0-1 0,0 1 0,-1 0 0,0-1 0,1 1 0,-1-1 0,0 1 0,0-1 0,0 0 0,0 1 0,-1-1 0,1 0 0,-1 0 0,0 1 0,0-1 0,0 0 0,0 0 0,-1-5 0,0 6 0,0-1 0,-1 1 0,1 0 0,0 0 0,-1 0 0,0 0 0,0 0 0,1 0 0,-1 0 0,0 1 0,0-1 0,0 1 0,-1-1 0,1 1 0,0 0 0,-1 0 0,1 0 0,0 0 0,-1 0 0,1 1 0,-1-1 0,0 1 0,1-1 0,-5 1 0,-36-3 0,0 3 0,-57 5 0,94-4-195,1 0 0,-1 0 0,0 0 0,1 1 0,-1-1 0,-9 6 0,-3 3-6631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1:09.1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24575,'1'12'0,"1"-1"0,0 1 0,1-1 0,0 1 0,1-1 0,0 0 0,0 0 0,2-1 0,-1 1 0,1-1 0,1 0 0,0-1 0,11 13 0,-14-19 0,0 1 0,0-1 0,0 0 0,1 0 0,-1 0 0,1-1 0,0 0 0,0 0 0,0 0 0,0 0 0,0-1 0,0 0 0,0 0 0,0 0 0,0-1 0,1 1 0,-1-1 0,0-1 0,0 1 0,1-1 0,-1 0 0,0 0 0,0 0 0,0-1 0,6-2 0,-1 0 0,0-1 0,0-1 0,-1 0 0,1 0 0,-1-1 0,-1 0 0,1 0 0,-1-1 0,-1 0 0,12-15 0,-16 18 0,17-17 0,-19 22 0,-1 0 0,1 0 0,-1 0 0,1 0 0,0 0 0,-1 0 0,1 0 0,0 0 0,-1 0 0,1 0 0,-1 0 0,1 0 0,0 0 0,-1 0 0,1 1 0,-1-1 0,1 0 0,-1 0 0,1 1 0,-1-1 0,1 0 0,-1 1 0,1-1 0,-1 1 0,1-1 0,-1 0 0,1 1 0,-1-1 0,0 1 0,1-1 0,-1 1 0,0-1 0,0 1 0,1 0 0,-1-1 0,0 1 0,0-1 0,0 1 0,0-1 0,1 1 0,-1 0 0,0 0 0,20 57 0,24 114 0,-26-99-1365,-13-51-5461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1:11.63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241 69 24575,'0'-3'0,"-1"1"0,1-1 0,-1 1 0,0-1 0,0 1 0,0-1 0,0 1 0,0 0 0,0 0 0,-1-1 0,1 1 0,-1 0 0,1 0 0,-1 0 0,0 1 0,0-1 0,0 0 0,0 1 0,0-1 0,0 1 0,-1-1 0,1 1 0,-3-1 0,-2-1 0,0 0 0,0 0 0,-1 1 0,1-1 0,0 2 0,-12-2 0,14 2 0,0 1 0,0 0 0,0 0 0,0 0 0,0 0 0,-1 1 0,1 0 0,1 0 0,-1 0 0,0 1 0,0 0 0,0 0 0,1 0 0,-1 0 0,1 1 0,0 0 0,-1 0 0,1 0 0,1 0 0,-1 1 0,0-1 0,1 1 0,0 0 0,0 0 0,-3 5 0,2-1 0,0 0 0,1 0 0,0 0 0,0 1 0,1-1 0,0 1 0,1-1 0,0 1 0,0 0 0,1-1 0,0 1 0,1 0 0,2 16 0,-1-12 0,0 0 0,0 0 0,1 1 0,1-2 0,0 1 0,1 0 0,0-1 0,1 0 0,1 0 0,0-1 0,9 13 0,-8-16 0,-1 1 0,2-1 0,-1 0 0,1 0 0,0-1 0,1 0 0,-1-1 0,1 0 0,1 0 0,-1-1 0,17 5 0,19 8 0,-32-11 0,1-1 0,0-1 0,27 6 0,-39-10 0,1-1 0,-1 1 0,0-1 0,1 0 0,-1 0 0,1 0 0,-1-1 0,0 1 0,1-1 0,-1 0 0,0 1 0,1-2 0,-1 1 0,0 0 0,0-1 0,0 1 0,0-1 0,0 0 0,0 0 0,-1 0 0,1 0 0,2-4 0,-3 5 0,-1 0 0,0 0 0,1-1 0,-1 1 0,0-1 0,0 1 0,0 0 0,0-1 0,0 0 0,-1 1 0,1-1 0,0 0 0,-1 1 0,1-1 0,-1 0 0,1 1 0,-1-1 0,0 0 0,0 0 0,0 0 0,0 1 0,0-1 0,0 0 0,-1 0 0,1 1 0,0-1 0,-1 0 0,0 0 0,1 1 0,-1-1 0,0 1 0,0-1 0,0 1 0,0-1 0,0 1 0,0-1 0,0 1 0,0 0 0,-1-1 0,1 1 0,0 0 0,-4-2 0,-1-1 0,0 1 0,0 0 0,-1 0 0,0 0 0,0 0 0,1 1 0,-1 0 0,0 1 0,-11-1 0,-33 0-1365,28 3-5461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1:12.9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0 203 24575,'897'19'0,"-177"-12"0,-421-9 0,5-10 0,-20-1 0,-191 13 0,-6 1 0,-1-3 0,151-25 0,236-91 0,-419 105 0,0 1 0,0 3 0,95-3 0,-90 5 120,-40 5-321,-39 4-1083,-9 1-5542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1:22.6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87 1 24575,'-7'55'0,"-27"97"0,9-41 0,16-80 0,6-24 0,1-1 0,0 1 0,1 0 0,-1 0 0,1-1 0,1 1 0,-1 0 0,2 13 0,-1-19 0,1 0 0,-1 0 0,1 0 0,-1 0 0,1-1 0,0 1 0,0 0 0,-1 0 0,1 0 0,0-1 0,0 1 0,0 0 0,0-1 0,0 1 0,0 0 0,0-1 0,0 0 0,0 1 0,0-1 0,0 0 0,0 1 0,0-1 0,1 0 0,-1 0 0,0 0 0,0 0 0,0 0 0,2 0 0,41-5 0,-30 3 0,-8 1 0,1 0 0,0 0 0,0 1 0,-1 0 0,1 0 0,0 1 0,0 0 0,-1 0 0,1 1 0,-1 0 0,1 0 0,-1 0 0,0 1 0,1 0 0,-1 0 0,-1 0 0,1 1 0,0 0 0,-1 0 0,0 0 0,0 1 0,0 0 0,-1 0 0,1 0 0,-1 0 0,3 7 0,5 7 0,0 1 0,-2 0 0,0 0 0,7 25 0,-13-35 0,-1 0 0,-1 1 0,0-1 0,0 0 0,-1 1 0,0-1 0,-1 1 0,0-1 0,-1 1 0,0-1 0,-3 13 0,3-18 6,-1 0 0,0 0-1,-1 0 1,1 0 0,-1-1-1,0 1 1,0-1 0,-1 1 0,1-1-1,-1 0 1,0 0 0,0-1-1,0 1 1,0-1 0,-1 0-1,0 0 1,1 0 0,-1-1 0,0 0-1,-8 3 1,5-2-120,-1-1 0,1 0-1,0-1 1,-1 1 0,1-2 0,0 1-1,-1-1 1,1-1 0,-1 1 0,1-1-1,0-1 1,-12-3 0,-4-3-6712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1:23.5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11 24575,'0'-4'0,"4"-1"0,9 4 0,7 2 0,11 5 0,9 2 0,6 2 0,-2 1 0,-7 2 0,-15 3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13:57.4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24575,'0'0'-8191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1:25.1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62 69 24575,'0'0'0,"0"0"0,0 0 0,0 0 0,0 0 0,1 0 0,-1-1 0,0 1 0,0 0 0,0 0 0,0 0 0,0 0 0,0 0 0,0 0 0,0 0 0,0 0 0,0 0 0,0-1 0,0 1 0,0 0 0,0 0 0,0 0 0,0 0 0,0 0 0,0 0 0,0 0 0,0 0 0,0 0 0,0-1 0,0 1 0,0 0 0,0 0 0,-1 0 0,1 0 0,0 0 0,0 0 0,0 0 0,0 0 0,0 0 0,0 0 0,0 0 0,0 0 0,0 0 0,0-1 0,0 1 0,0 0 0,-1 0 0,1 0 0,0 0 0,0 0 0,0 0 0,0 0 0,0 0 0,0 0 0,0 0 0,0 0 0,0 0 0,-1 0 0,1 0 0,0 0 0,0 0 0,0 0 0,0 0 0,0 0 0,0 0 0,0 0 0,0 1 0,-1-1 0,11-8 0,12-4 0,-3 2 0,-8 4 0,0 1 0,0-1 0,1 2 0,0-1 0,21-3 0,-30 7 0,0 1 0,0 0 0,0 0 0,0 0 0,0 0 0,0 1 0,0-1 0,0 1 0,0-1 0,0 1 0,-1 0 0,1 0 0,0 1 0,0-1 0,-1 0 0,1 1 0,-1 0 0,0 0 0,1 0 0,-1 0 0,0 0 0,0 0 0,0 0 0,0 0 0,0 1 0,-1-1 0,1 1 0,-1 0 0,2 3 0,0 0 0,-1 0 0,0-1 0,-1 1 0,1 0 0,-1 0 0,0 0 0,0 0 0,-1 0 0,0 0 0,0 0 0,0 0 0,-1 0 0,0 0 0,0 0 0,-1 0 0,-2 8 0,-5 7 0,-1 1 0,0-2 0,-14 21 0,-8 16 0,19-30 0,7-14 0,1 0 0,-2 0 0,0 0 0,-1-1 0,0 0 0,0 0 0,-2-1 0,1 0 0,-16 13 0,20-21 0,-7 7 0,-1-1 0,-16 19 0,26-25 0,0 0 0,0 1 0,1-1 0,-1 1 0,1-1 0,0 1 0,0 0 0,1 0 0,-1 0 0,1 0 0,0 0 0,0 0 0,0 0 0,0 6 0,1-8 0,0 0 0,0 0 0,1 0 0,-1-1 0,1 1 0,-1 0 0,1-1 0,-1 1 0,1 0 0,0-1 0,0 1 0,0-1 0,0 1 0,0-1 0,0 1 0,1-1 0,-1 0 0,0 0 0,1 1 0,-1-1 0,0 0 0,1 0 0,0 0 0,-1-1 0,1 1 0,0 0 0,-1-1 0,1 1 0,0-1 0,2 1 0,8 2 0,-1-1 0,1 0 0,18-1 0,-21 0 0,31-1 0,0-1 0,-1-2 0,1-2 0,-1-1 0,0-3 0,0 0 0,-1-3 0,72-32 0,-94 37-136,1 1-1,0 0 1,0 2-1,0-1 1,0 2-1,1 1 1,0 0-1,0 1 0,18 1 1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1:28.8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448 86 24575,'0'-2'0,"0"1"0,0-1 0,0 0 0,0 0 0,-1 1 0,1-1 0,-1 1 0,1-1 0,-1 0 0,0 1 0,0-1 0,1 1 0,-1-1 0,0 1 0,0 0 0,0-1 0,-1 1 0,1 0 0,0 0 0,0 0 0,-1 0 0,1 0 0,-1 0 0,-2-2 0,-4 0 0,1 0 0,-1 1 0,0-1 0,-10 0 0,-21-8 0,30 7 0,0 0 0,0 1 0,0 0 0,0 0 0,-1 1 0,-16-2 0,21 4 0,0 0 0,1 0 0,-1 1 0,0-1 0,1 1 0,-1 0 0,1 1 0,-1-1 0,1 1 0,-1 0 0,1 0 0,0 0 0,0 0 0,0 1 0,-6 5 0,-19 17 0,-41 47 0,60-60 0,0 1 0,0 1 0,1 0 0,1 0 0,0 1 0,-7 19 0,13-28 0,0 1 0,0-1 0,1 1 0,0-1 0,0 1 0,0-1 0,1 1 0,0 0 0,1-1 0,0 1 0,-1 0 0,2-1 0,-1 1 0,1-1 0,0 0 0,1 0 0,-1 1 0,1-1 0,5 7 0,-3-6 0,0-1 0,0 0 0,1 0 0,0 0 0,0 0 0,0-1 0,1 0 0,0 0 0,-1-1 0,2 0 0,-1 0 0,0-1 0,1 0 0,0 0 0,12 2 0,44 7 0,-46-10 0,-1 0 0,0 2 0,0 0 0,0 1 0,26 11 0,-41-15 0,0 0 0,0 1 0,-1-1 0,1 0 0,0 1 0,-1-1 0,1 1 0,-1 0 0,0-1 0,1 1 0,-1 0 0,0 0 0,0 0 0,0 0 0,0 0 0,0 0 0,-1 0 0,1 0 0,0 0 0,-1 0 0,0 0 0,1 0 0,-1 1 0,0-1 0,-1 3 0,0 6 0,0-1 0,-1 0 0,-1 1 0,-4 10 0,2-4 0,3-11 0,0 0 0,0-1 0,-1 1 0,0-1 0,0 0 0,-1 0 0,1 0 0,-1 0 0,0-1 0,0 1 0,-1-1 0,1 0 0,-1 0 0,0-1 0,0 1 0,0-1 0,0 0 0,-1-1 0,1 1 0,-8 1 0,7-2 0,-1 0 0,0 0 0,0-1 0,0 0 0,1 0 0,-1-1 0,0 1 0,0-2 0,0 1 0,0-1 0,0 0 0,0 0 0,0-1 0,1 0 0,-1 0 0,1-1 0,-11-5 0,13 6 0,0-1 0,1 1 0,0-1 0,-1 0 0,1 0 0,0 0 0,1-1 0,-1 1 0,0-1 0,1 1 0,0-1 0,0 0 0,0 0 0,0 0 0,1 0 0,0 0 0,0 0 0,0 0 0,0-1 0,0 1 0,1 0 0,0-1 0,0 1 0,0 0 0,0-1 0,1 1 0,0-4 0,1 1 0,-1 0 0,1 0 0,1 1 0,-1-1 0,1 1 0,0 0 0,1 0 0,-1 0 0,1 0 0,0 1 0,1-1 0,-1 1 0,1 0 0,0 0 0,0 1 0,8-6 0,4 0 0,3-3 0,32-24 0,-47 32 0,1 0 0,-1-1 0,0 1 0,0-1 0,0 0 0,-1-1 0,0 1 0,0-1 0,3-10 0,-1 6 0,0-1 0,0 1 0,9-13 0,-8 15 0,-1-1 0,0 0 0,0-1 0,5-16 0,10-26-1365,-10 29-5461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1:57.95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361 76 24575,'1'-1'0,"0"0"0,0 1 0,0-1 0,0 0 0,0 0 0,-1 0 0,1 0 0,0 0 0,-1 0 0,1 0 0,-1 0 0,1 0 0,-1 0 0,0 0 0,1 0 0,-1 0 0,0 0 0,0-1 0,1 1 0,-1 0 0,0 0 0,0 0 0,0 0 0,-1 0 0,1-1 0,0 1 0,-1-2 0,0 1 0,0 0 0,-1 1 0,1-1 0,-1 0 0,1 0 0,-1 1 0,0-1 0,0 1 0,0 0 0,0-1 0,0 1 0,0 0 0,-2-1 0,-6-2 0,0 0 0,0 1 0,0 0 0,0 1 0,-11-1 0,-1 1 0,0 1 0,0 1 0,0 1 0,0 1 0,-27 6 0,43-7 0,0 0 0,0 1 0,0-1 0,0 1 0,1 1 0,-1-1 0,0 1 0,1 0 0,0 1 0,0-1 0,0 1 0,0 0 0,0 0 0,1 0 0,0 1 0,-1 0 0,2 0 0,-1 0 0,1 0 0,0 0 0,0 1 0,-4 10 0,6-14 0,1-1 0,0 1 0,-1-1 0,1 1 0,0-1 0,0 1 0,0-1 0,0 1 0,0-1 0,1 1 0,-1-1 0,0 1 0,1-1 0,-1 1 0,1-1 0,-1 1 0,1-1 0,0 0 0,0 1 0,1 1 0,0-1 0,1 1 0,-1 0 0,1-1 0,0 1 0,0-1 0,0 0 0,1 0 0,3 2 0,5 1 0,0 0 0,1-1 0,21 5 0,43 0 0,-64-9 0,1 0 0,-1 2 0,0-1 0,0 2 0,0 0 0,0 0 0,0 1 0,0 1 0,17 9 0,-25-10 0,0 0 0,-1 0 0,0 1 0,0-1 0,0 1 0,0 0 0,-1 0 0,1 1 0,-2-1 0,4 7 0,20 62 0,-20-56 0,-3-9 0,0 0 0,-1 0 0,0 0 0,0 0 0,-1 0 0,0 0 0,-1 1 0,0-1 0,-1 0 0,0 0 0,-3 15 0,2-16 0,-1-1 0,-1 0 0,1 1 0,-1-1 0,0 0 0,-1-1 0,0 1 0,0-1 0,0 0 0,-1 0 0,0 0 0,0-1 0,-10 7 0,3-3 0,0 0 0,0-2 0,-1 1 0,-18 5 0,24-10 0,0 0 0,0 0 0,0-1 0,-1-1 0,1 1 0,0-1 0,-1-1 0,0 0 0,-10-1 0,17 1 0,0 0 0,0-1 0,0 1 0,0-1 0,0 0 0,0 0 0,1 1 0,-1-1 0,0-1 0,0 1 0,1 0 0,-1 0 0,0-1 0,1 1 0,-1-1 0,1 1 0,0-1 0,-2-2 0,0 0 0,1 0 0,1-1 0,-1 1 0,0 0 0,1-1 0,0 1 0,0-1 0,0-4 0,0-8 0,1 0 0,0 1 0,5-27 0,-4 34 0,1 1-1,0 0 1,1 1-1,-1-1 1,1 0-1,1 1 1,0-1-1,0 1 1,0 0-1,1 0 1,8-8-1,4-4 22,2 1 0,27-20 0,-25 22-732,37-38 0,-44 38-6115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1:59.8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101 282 24575,'-1'-61'0,"2"-70"0,0 125 0,0 1 0,0 0 0,1 0 0,-1 0 0,1 1 0,0-1 0,1 0 0,-1 1 0,1-1 0,0 1 0,0 0 0,0-1 0,5-4 0,-6 8 0,-1-1 0,1 0 0,0 1 0,-1-1 0,1 1 0,0 0 0,0-1 0,0 1 0,0 0 0,0 0 0,0 1 0,0-1 0,1 0 0,-1 1 0,0-1 0,0 1 0,1-1 0,-1 1 0,0 0 0,1 0 0,-1 0 0,0 1 0,0-1 0,1 0 0,-1 1 0,0-1 0,0 1 0,0 0 0,0 0 0,1 0 0,-1 0 0,3 2 0,-2 1 0,0-1 0,1 0 0,-2 1 0,1 0 0,0 0 0,-1 0 0,1 0 0,-1 0 0,0 0 0,-1 0 0,1 1 0,-1-1 0,0 1 0,0-1 0,1 8 0,0 12 0,0 41 0,-2-48 0,0-1 0,-1 1 0,0-1 0,-1 0 0,0 0 0,-2 0 0,0 0 0,-1 0 0,-7 17 0,8-24 0,-1-1 0,0 0 0,0 0 0,-1-1 0,0 1 0,0-1 0,0 0 0,-1-1 0,0 1 0,-1-1 0,1-1 0,-1 0 0,0 0 0,0 0 0,-14 5 0,-33 16 0,51-23 0,1-1 0,-1 1 0,1-1 0,-1 1 0,1 0 0,0 1 0,0-1 0,1 0 0,-1 1 0,1 0 0,-4 5 0,6-8 0,-1 0 0,1-1 0,0 1 0,-1 0 0,1 0 0,0 0 0,0 0 0,0 0 0,-1-1 0,1 1 0,0 0 0,0 0 0,0 0 0,1 0 0,-1 0 0,0 0 0,0 0 0,0-1 0,1 1 0,-1 0 0,0 0 0,1 0 0,-1-1 0,0 1 0,1 0 0,0 1 0,1-1 0,-1 0 0,1 0 0,-1 0 0,1 0 0,0 0 0,-1 0 0,1 0 0,0 0 0,0-1 0,0 1 0,3 0 0,6 1 0,1-1 0,-1 0 0,15-1 0,-20-1 0,53 0-1365,-32 0-5461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2:01.5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0 24575,'-2'171'0,"1"-168"0,1 0 0,0 0 0,0 0 0,0 0 0,1 0 0,-1 1 0,1-1 0,-1 0 0,1 0 0,0 0 0,0-1 0,1 1 0,-1 0 0,1 0 0,-1-1 0,1 1 0,0 0 0,0-1 0,0 0 0,0 1 0,0-1 0,4 3 0,-1-3 0,0 0 0,0 1 0,1-2 0,-1 1 0,1 0 0,-1-1 0,1 0 0,-1-1 0,1 1 0,0-1 0,9-1 0,18-1 0,59-13 0,4-1 0,-92 15 0,-1 1 0,1 0 0,-1 0 0,1 0 0,-1 0 0,1 1 0,-1-1 0,1 1 0,-1 0 0,1 0 0,-1 0 0,0 0 0,0 1 0,1-1 0,-1 1 0,0 0 0,0 0 0,-1 0 0,1 0 0,0 0 0,4 5 0,-4-1 0,1-1 0,-1 0 0,0 1 0,-1 0 0,1 0 0,-1 0 0,0 0 0,-1 0 0,1 0 0,-1 1 0,0 7 0,1 4 0,-1-1 0,0 0 0,-1 1 0,-4 24 0,3-37 0,0-1 0,0 1 0,0-1 0,-1 1 0,0-1 0,0 1 0,0-1 0,0 0 0,-1 0 0,0 0 0,0 0 0,0 0 0,0-1 0,0 1 0,-1-1 0,1 0 0,-1 0 0,0 0 0,0-1 0,-7 4 0,-18 7-151,1-1-1,-2-2 0,0-1 0,0-1 1,0-2-1,-1-1 0,0-1 1,-48-1-1,51-3-6674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2:02.6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0 132 24575,'0'-8'0,"4"-2"0,10-4 0,9 0 0,18-1 0,10 2 0,3 3 0,6 3 0,-4 3 0,-4-2 0,-6-4 0,-7 0 0,-6 2 0,-9 6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1:33.25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52 24575,'4'0'0,"1"-1"0,-1 0 0,0 0 0,1 0 0,-1-1 0,0 0 0,0 1 0,0-1 0,7-5 0,18-8 0,-4 9 0,0 1 0,0 1 0,0 2 0,1 0 0,45 4 0,-17-2 0,1300 2 0,-1346-2-119,-5 0 46,-1-1-1,1 1 1,-1 0 0,1 0-1,-1 0 1,1 0 0,-1 1 0,1-1-1,-1 1 1,1-1 0,-1 1-1,0 0 1,1 0 0,-1 0 0,0 0-1,4 3 1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1:34.4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58 24575,'18'-8'0,"0"2"0,1 1 0,0 0 0,0 1 0,39-2 0,-38 3 0,163-9 0,187 10 0,-181 4 0,1 0 0,248-4 0,-386-1-1365,-10-2-5461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1:38.49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50 24575,'0'-2'0,"1"0"0,-1 0 0,0 0 0,1 0 0,0 0 0,-1 1 0,1-1 0,0 0 0,0 1 0,0-1 0,0 0 0,0 1 0,1-1 0,-1 1 0,0 0 0,1-1 0,-1 1 0,1 0 0,-1 0 0,1 0 0,0 0 0,-1 0 0,1 0 0,0 0 0,0 1 0,0-1 0,-1 1 0,1-1 0,0 1 0,3-1 0,10-1 0,1 0 0,28 0 0,-26 2 0,728-4 0,-377 7 0,444-3-1365,-786 0-5461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1:40.30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382 125 24575,'3'-3'0,"-1"0"0,0 0 0,0 0 0,-1 0 0,1-1 0,-1 1 0,1 0 0,-1-1 0,0 0 0,0 1 0,-1-1 0,1 1 0,-1-1 0,0-5 0,0 6 0,0 1 0,0-1 0,0 1 0,0-1 0,0 1 0,-1 0 0,1-1 0,-1 1 0,0-1 0,0 1 0,1 0 0,-2 0 0,1-1 0,0 1 0,0 0 0,-1 0 0,1 0 0,-1 0 0,1 1 0,-1-1 0,0 0 0,-2-1 0,-4-1 0,0 2 0,0-1 0,0 1 0,0 0 0,0 1 0,-1 0 0,1 0 0,0 1 0,-1 0 0,-12 2 0,2 0 0,0 1 0,1 1 0,-30 10 0,40-10 0,-1 0 0,1 0 0,0 1 0,0 0 0,0 1 0,1-1 0,0 2 0,0-1 0,-11 15 0,6-7 0,1 2 0,1-1 0,1 1 0,-8 19 0,14-30 0,0 0 0,1 0 0,0 0 0,1 1 0,-1-1 0,1 1 0,0 0 0,0-1 0,0 1 0,1 0 0,0-1 0,0 1 0,1 0 0,0-1 0,0 1 0,0 0 0,0-1 0,1 1 0,0-1 0,0 0 0,1 1 0,-1-1 0,1 0 0,0-1 0,0 1 0,1 0 0,-1-1 0,1 0 0,7 6 0,7 6 0,1 0 0,0-2 0,1 0 0,1-2 0,39 19 0,-50-27 0,0 0 0,-1 1 0,0 1 0,0-1 0,0 1 0,-1 1 0,9 8 0,-14-12 0,-1-1 0,1 1 0,-1 0 0,0 0 0,0 0 0,0 0 0,-1 1 0,1-1 0,-1 1 0,1-1 0,-1 1 0,0-1 0,-1 1 0,1-1 0,-1 1 0,1 0 0,-1-1 0,0 1 0,0 0 0,-1 0 0,1-1 0,-1 1 0,-2 6 0,1-6 0,0 0 0,0 0 0,0 0 0,-1 0 0,1-1 0,-1 1 0,0-1 0,0 0 0,-1 0 0,1 0 0,-1 0 0,1-1 0,-1 1 0,0-1 0,0 0 0,0 0 0,0 0 0,0-1 0,-7 2 0,-3 1 0,0 0 0,0-2 0,-1 1 0,-23-1 0,31-1 0,0-1 0,1-1 0,-1 1 0,0-1 0,1 0 0,-1-1 0,1 1 0,0-1 0,-1 0 0,1-1 0,-7-3 0,9 3 0,0 0 0,0-1 0,0 1 0,1-1 0,-1 0 0,1 0 0,0 0 0,0 0 0,0-1 0,0 1 0,1-1 0,0 0 0,0 0 0,-3-8 0,2 3 0,0 0 0,1 0 0,0 0 0,1-1 0,0 1 0,1 0 0,0 0 0,0-1 0,1 1 0,0 0 0,5-17 0,-3 19 0,0 0 0,0 0 0,1 0 0,0 1 0,0-1 0,1 1 0,0 0 0,0 0 0,1 1 0,-1 0 0,2 0 0,-1 0 0,1 1 0,10-7 0,108-64-1365,-85 51-5461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14:02.0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43 1 24575,'8'9'0,"-2"1"0,1 0 0,-1 0 0,-1 1 0,0 0 0,0 0 0,-1 0 0,-1 0 0,0 1 0,2 14 0,-1-8 0,1 1 0,13 29 0,-11-34 0,1-1 0,1 0 0,0 0 0,0-1 0,2 0 0,-1-1 0,1 0 0,14 10 0,12 6 0,56 33 0,-81-53 0,3 2 0,1 0 0,-1 1 0,25 23 0,-36-30 0,-1 0 0,0 1 0,0-1 0,-1 1 0,1-1 0,-1 1 0,0 0 0,0 0 0,0 0 0,0 0 0,-1 0 0,1 0 0,-1 0 0,0 1 0,0-1 0,-1 1 0,1-1 0,-1 0 0,0 1 0,0-1 0,-2 7 0,1-8 0,1 0 0,-1-1 0,0 1 0,-1 0 0,1-1 0,0 1 0,-1-1 0,0 0 0,1 1 0,-1-1 0,0 0 0,0 0 0,0 0 0,0 0 0,-1-1 0,1 1 0,-1 0 0,1-1 0,-1 0 0,1 1 0,-1-1 0,0 0 0,1 0 0,-1-1 0,0 1 0,-5 0 0,-8 1 0,0-1 0,0 0 0,-27-3 0,23 1 0,1 0 0,1 0 0,-1 1 0,0 2 0,1-1 0,-1 2 0,1 1 0,0 0 0,0 1 0,-21 9 0,26-8-120,-1 0-191,1 0 0,-2-1-1,-20 5 1,14-6-6515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1:41.8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89 144 24575,'16'-36'0,"-11"23"0,1 0 0,0 1 0,11-16 0,-14 25 0,-1-1 0,1 1 0,0-1 0,1 1 0,-1 0 0,0 1 0,1-1 0,0 1 0,0-1 0,-1 1 0,1 0 0,1 0 0,-1 1 0,6-3 0,-7 4 0,-1 0 0,1-1 0,-1 1 0,1 0 0,-1 0 0,1 1 0,-1-1 0,1 1 0,-1-1 0,1 1 0,-1 0 0,1-1 0,-1 1 0,0 0 0,0 1 0,1-1 0,-1 0 0,0 1 0,0-1 0,0 1 0,-1 0 0,1-1 0,0 1 0,0 0 0,-1 0 0,0 0 0,1 0 0,-1 1 0,2 2 0,4 10 0,0 0 0,-1 0 0,6 24 0,-5-17 0,-3-9 0,0-1 0,-1 1 0,-1 0 0,0 0 0,0 0 0,-1 0 0,-1 0 0,-1 0 0,0 0 0,-3 19 0,2-24 0,0 0 0,-1 0 0,0 0 0,0 0 0,-1 0 0,0-1 0,0 1 0,-1-1 0,0 0 0,0-1 0,-1 1 0,1-1 0,-2 0 0,1 0 0,0-1 0,-15 9 0,-49 20 0,50-26 0,1 2 0,-33 19 0,47-25 0,0 0 0,0 0 0,0 0 0,1 0 0,-1 1 0,1 0 0,0-1 0,1 2 0,-1-1 0,1 0 0,0 1 0,1-1 0,-5 13 0,7-17 0,-1 1 0,1-1 0,-1 0 0,1 1 0,0-1 0,0 1 0,0-1 0,-1 1 0,2-1 0,-1 1 0,0-1 0,0 0 0,0 1 0,1-1 0,-1 1 0,0-1 0,1 0 0,-1 1 0,1-1 0,0 0 0,0 1 0,-1-1 0,1 0 0,0 0 0,0 0 0,0 0 0,0 0 0,0 0 0,0 0 0,0 0 0,1 0 0,-1 0 0,0-1 0,0 1 0,1 0 0,-1-1 0,0 1 0,4 0 0,4 1 0,1 0 0,0-1 0,-1 0 0,19-1 0,-9 0 0,40 8-1365,-33-4-5461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1:43.2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89 0 24575,'-2'0'0,"1"1"0,-1-1 0,1 1 0,-1 0 0,1-1 0,-1 1 0,1 0 0,-1 0 0,1 0 0,0 0 0,-1 0 0,1 0 0,0 0 0,0 1 0,0-1 0,-2 3 0,-15 25 0,15-25 0,-6 12 0,1 0 0,-9 23 0,15-36 0,1 1 0,0 0 0,0 0 0,0 0 0,0-1 0,0 1 0,1 0 0,-1 0 0,1 0 0,0 0 0,1 0 0,-1 0 0,1 0 0,-1 0 0,1 0 0,0 0 0,3 4 0,-3-6 0,0 0 0,0-1 0,1 1 0,-1-1 0,1 1 0,0-1 0,-1 0 0,1 0 0,0 0 0,0 0 0,-1 0 0,1 0 0,0 0 0,0-1 0,0 1 0,0-1 0,0 1 0,0-1 0,0 0 0,1 1 0,-1-1 0,3-1 0,6 1 0,-1-2 0,1 1 0,12-5 0,-7 3 0,-10 2 0,0 0 0,0 0 0,0 0 0,-1 1 0,1 0 0,0 1 0,0-1 0,0 1 0,0 0 0,0 1 0,0-1 0,-1 1 0,1 0 0,-1 0 0,1 1 0,-1 0 0,0 0 0,0 0 0,0 1 0,0-1 0,-1 1 0,0 0 0,1 1 0,-1-1 0,-1 1 0,1-1 0,-1 1 0,0 0 0,3 6 0,-1-3 0,-1 0 0,0 0 0,-1 1 0,0-1 0,0 1 0,-1 0 0,0 0 0,-1 0 0,1 12 0,-2-17 0,0 0 0,0 0 0,0 0 0,0 0 0,-1 0 0,1 0 0,-1 0 0,0 0 0,-1 0 0,1 0 0,-1 0 0,0-1 0,1 1 0,-1 0 0,-1-1 0,1 0 0,-1 1 0,1-1 0,-1 0 0,0 0 0,0-1 0,-5 5 0,-3-2-170,0 1-1,0-1 0,0-1 1,-1 0-1,0 0 0,0-1 1,-14 2-1,-7-2-6655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1:44.5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24575,'4'0'0,"1"4"0,0 6 0,-1 4 0,-1 4 0,3 0 0,4-4 0,8-4 0,6-4 0,7-3 0,1-2 0,0-1 0,2 0 0,0-1 0,-3 0 0,-1 1 0,-8-1-8191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1:45.8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24575,'0'4'0,"4"5"0,1 6 0,0 3 0,-1 4 0,-1 1 0,-1 1 0,-1 1 0,-1 3 0,0 2 0,0 3 0,4 0 0,5-5 0,6-8 0,3-7 0,7-6 0,0-4-8191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1:47.80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1 24575,'-2'61'0,"1"-23"0,1 0 0,6 54 0,-5-83 0,1 1 0,0-1 0,1 0 0,0 1 0,0-1 0,0 0 0,2-1 0,-1 1 0,1-1 0,0 0 0,0 0 0,1 0 0,0-1 0,12 11 0,-12-14 0,0 1 0,0-2 0,1 1 0,-1-1 0,1 0 0,0 0 0,0-1 0,0 0 0,0 0 0,0-1 0,0 0 0,1 0 0,-1 0 0,0-1 0,1 0 0,-1-1 0,0 0 0,1 0 0,-1 0 0,0-1 0,12-4 0,-11 3 0,1-1 0,-1 1 0,1-1 0,-1-1 0,-1 0 0,1 0 0,-1 0 0,0-1 0,0 0 0,0 0 0,-1-1 0,0 0 0,0 0 0,-1 0 0,1-1 0,6-15 0,-9 18 0,-1-1 0,0 0 0,0 0 0,-1 0 0,0 0 0,0 0 0,0 0 0,-1 0 0,0 0 0,0-1 0,0 1 0,-1 0 0,0 0 0,0 0 0,0 0 0,-3-6 0,2 8 0,0 0 0,-1 1 0,1-1 0,-1 0 0,1 1 0,-1 0 0,0 0 0,0 0 0,-1 0 0,1 0 0,0 0 0,-1 1 0,0 0 0,0 0 0,1 0 0,-1 0 0,-1 0 0,1 1 0,0 0 0,0 0 0,0 0 0,-1 0 0,-5 0 0,-2 1 0,0-1 0,1 2 0,-1 0 0,0 0 0,1 1 0,-1 0 0,-18 7 0,26-8 0,0 0 0,1 1 0,-1-1 0,0 1 0,1-1 0,0 1 0,-1 0 0,1 0 0,0 1 0,0-1 0,0 1 0,0 0 0,0-1 0,1 1 0,0 0 0,-1 1 0,1-1 0,0 0 0,0 1 0,1-1 0,-1 1 0,1-1 0,-1 1 0,1 0 0,0-1 0,0 9 0,1-8 7,1 0-1,0 0 0,1 0 0,-1 0 1,1 0-1,-1 0 0,1-1 0,0 1 1,1 0-1,-1-1 0,0 0 0,1 1 1,0-1-1,0 0 0,0 0 0,0-1 1,0 1-1,8 4 0,3 2-377,0 0 0,1-1 0,20 7 0,9 2-6455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1:49.39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33 24575,'-1'49'0,"0"-26"0,1 0 0,1 1 0,6 40 0,-7-61 0,1 0 0,0 0 0,0 0 0,0 0 0,0 0 0,1 0 0,-1 0 0,1 0 0,0 0 0,-1-1 0,1 1 0,0-1 0,1 1 0,-1-1 0,0 0 0,1 0 0,-1 0 0,1 0 0,5 3 0,-5-4 0,0-1 0,0 1 0,0 0 0,-1-1 0,1 0 0,0 0 0,0 1 0,0-2 0,0 1 0,0 0 0,0-1 0,0 1 0,0-1 0,0 0 0,-1 0 0,1 0 0,0 0 0,-1 0 0,1-1 0,-1 1 0,1-1 0,1-2 0,8-5 0,-1-1 0,-1 0 0,0-1 0,-1 0 0,0 0 0,0-1 0,-1 0 0,-1-1 0,0 0 0,-1 0 0,0 0 0,-1-1 0,6-26 0,-10 38 0,-1 0 0,0 0 0,0 0 0,1 0 0,-1-1 0,0 1 0,-1 0 0,1 0 0,0 0 0,-1 0 0,1 0 0,-1 0 0,1 0 0,-1 0 0,0 0 0,0 0 0,0 0 0,0 0 0,0 0 0,-3-2 0,2 2 0,-1 0 0,0 0 0,1 0 0,-1 0 0,0 1 0,0-1 0,0 1 0,0 0 0,0 0 0,0 0 0,0 0 0,-5 0 0,-3 0 0,0 0 0,1 1 0,-1 1 0,0 0 0,0 0 0,1 1 0,-15 4 0,22-5 0,-1 0 0,1 1 0,0-1 0,0 1 0,0 0 0,0 0 0,1 0 0,-1 0 0,-3 4 0,6-6 0,-1 1 0,0-1 0,1 1 0,-1 0 0,1-1 0,-1 1 0,1 0 0,0 0 0,-1-1 0,1 1 0,0 0 0,-1 0 0,1-1 0,0 1 0,0 0 0,0 0 0,-1 0 0,1 0 0,0-1 0,0 1 0,0 0 0,1 0 0,-1 0 0,0-1 0,0 1 0,0 0 0,1 0 0,-1 0 0,0-1 0,1 1 0,-1 0 0,0 0 0,1-1 0,-1 1 0,1 0 0,-1-1 0,1 1 0,0-1 0,-1 1 0,1 0 0,0-1 0,-1 0 0,1 1 0,1 0 0,3 1-162,1 1 0,0-1 0,0 0 0,0 0 0,0-1 0,0 0 0,9 1 0,-14-2 93,34 3-6757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1:50.99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76 70 24575,'-1'12'0,"-1"-1"0,0 1 0,-1 0 0,0-1 0,-1 0 0,0 0 0,-1 0 0,0 0 0,-10 14 0,-8 21 0,21-44 0,1 1 0,0-1 0,0 1 0,0-1 0,0 1 0,1 0 0,-1-1 0,1 1 0,-1 0 0,1-1 0,0 1 0,0 0 0,0-1 0,1 1 0,-1 0 0,1-1 0,-1 1 0,2 3 0,0-4 0,-1 0 0,0 0 0,1 0 0,0 0 0,-1 0 0,1 0 0,0 0 0,0-1 0,0 1 0,0-1 0,0 0 0,1 0 0,-1 1 0,0-1 0,5 1 0,8 1 0,-1 0 0,1-1 0,-1 0 0,1-1 0,17-2 0,-29 1 0,18 0 0,1 0 0,-1-2 0,0-1 0,1 0 0,-1-2 0,32-11 0,-46 14 0,-1-1 0,0 0 0,0-1 0,0 1 0,0-1 0,0 0 0,-1-1 0,0 1 0,0-1 0,0 0 0,-1 0 0,1-1 0,-1 1 0,0-1 0,-1 0 0,0 0 0,0 0 0,0-1 0,0 1 0,-1-1 0,0 1 0,-1-1 0,1 0 0,0-7 0,-2 8 0,0 1 0,1 0 0,-2-1 0,1 1 0,0 0 0,-1-1 0,0 1 0,0 0 0,-1 0 0,0 0 0,0 0 0,0 0 0,0 0 0,-1 0 0,-4-6 0,2 5 0,0 0 0,0 1 0,-1 0 0,0 0 0,0 0 0,0 1 0,0 0 0,-1 0 0,0 0 0,-7-2 0,0 1 0,0 0 0,0 1 0,0 1 0,-1 0 0,1 1 0,-1 0 0,0 1 0,0 1 0,1 1 0,-28 3 0,34-2 0,0-1 0,0 1 0,1 1 0,-1-1 0,0 1 0,1 1 0,-13 7 0,20-11 1,-1 0-1,1 0 1,-1 1 0,1-1-1,0 0 1,-1 0 0,1 1-1,-1-1 1,1 0-1,0 1 1,-1-1 0,1 1-1,0-1 1,-1 0 0,1 1-1,0-1 1,0 1-1,0-1 1,-1 1 0,1-1-1,0 1 1,0-1-1,0 1 1,0-1 0,0 1-1,0-1 1,0 1 0,0-1-1,0 1 1,0-1-1,0 1 1,0-1 0,0 1-1,0-1 1,0 0 0,1 1-1,-1-1 1,0 1-1,0-1 1,1 1 0,-1-1-1,0 1 1,0-1-1,1 0 1,-1 1 0,0-1-1,1 0 1,-1 1 0,1-1-1,-1 0 1,0 0-1,1 1 1,-1-1 0,1 0-1,-1 0 1,1 0 0,-1 1-1,1-1 1,-1 0-1,2 0 1,31 8-1280,-33-8 1155,43 6-6702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1:51.9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50 24575,'4'0'0,"5"0"0,6 0 0,3 0 0,4 0 0,1-4 0,1-1 0,4-5 0,6 1 0,5 1 0,0 2 0,-3 2 0,-4 2 0,-2 1 0,-4 1 0,-5 4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1:52.73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35 24575,'4'0'0,"6"0"0,4 0 0,4 0 0,4 0 0,13 0 0,9 0 0,5-4 0,2-1 0,-3-1 0,1 2 0,6 1 0,0 1 0,-5-3 0,-10 0-8191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2:21.29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238 0 24575,'-10'1'0,"0"1"0,0 0 0,0 1 0,1-1 0,-1 2 0,1 0 0,-1 0 0,1 0 0,0 1 0,1 0 0,-1 1 0,1 0 0,0 1 0,1-1 0,-1 1 0,-8 12 0,5-1 0,1 1 0,1 0 0,1 0 0,0 1 0,2 0 0,-7 32 0,12-51 0,-2 15 0,0-1 0,0 0 0,2 1 0,0 0 0,0-1 0,1 1 0,5 28 0,-4-39 0,0 1 0,0-1 0,1 0 0,-1 1 0,1-1 0,1 0 0,-1 0 0,1 0 0,0 0 0,0-1 0,0 1 0,0-1 0,1 0 0,0 0 0,0 0 0,0 0 0,0-1 0,1 1 0,-1-1 0,1 0 0,0-1 0,0 1 0,0-1 0,0 0 0,6 1 0,3 1 0,0-2 0,0 0 0,0-1 0,1 0 0,-1-1 0,1 0 0,-1-2 0,27-5 0,-10-1 0,0-1 0,54-26 0,-73 29 0,-2-1 0,1 0 0,-1 0 0,0-1 0,-1 0 0,1-1 0,-2 0 0,1 0 0,8-14 0,8-13 0,25-50 0,-46 78 0,0 1 0,0-1 0,-1 0 0,0 0 0,0-1 0,-1 1 0,0 0 0,1-13 0,-3 17 0,0 1 0,0-1 0,-1 0 0,1 0 0,-1 0 0,0 0 0,0 1 0,-1-1 0,1 1 0,-1-1 0,0 1 0,0-1 0,0 1 0,0 0 0,0 0 0,-1 0 0,1 0 0,-1 0 0,0 0 0,-6-3 0,1 0 0,0 1 0,-1 0 0,0 1 0,0 0 0,0 0 0,0 1 0,-14-4 0,-72-9 0,63 12 0,-20-2-1365,31 5-5461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14:03.1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0 283 24575,'5'-4'0,"8"-2"0,15 1 0,26-3 0,24 0 0,23-7 0,22-9 0,14-12 0,0-4 0,-3 5 0,-9 4 0,-21 8 0,-25 7 0,-25 3 0,-26-5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2:23.4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87 1 24575,'7'7'0,"0"1"0,-1 1 0,0-1 0,-1 1 0,1 0 0,-2 0 0,1 1 0,-1-1 0,-1 1 0,0 0 0,2 10 0,-1-3 0,-2 0 0,0 0 0,0 0 0,-2 1 0,-3 32 0,2-36 0,-1-1 0,0 1 0,-1 0 0,-1-1 0,0 0 0,-1 0 0,0 0 0,-1 0 0,0-1 0,-1 0 0,-1 0 0,0-1 0,-15 18 0,-26 21-1365,27-25-5461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3:56.32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0 289 24575,'132'-1'0,"-17"-2"0,153 17 0,-232-7 0,1 2 0,-2 1 0,43 18 0,56 16 0,-100-36 0,-1 1 0,0 3 0,0 0 0,53 30 0,-80-37 0,0-1 0,-1 1 0,0 0 0,0 0 0,0 0 0,0 1 0,-1 0 0,0 0 0,5 11 0,26 65 0,-23-52 0,5 20 0,20 94 0,-13-40 0,22 127 0,-7-29 0,11-18 0,-37-144 0,2-1 0,31 58 0,-43-92 0,0 1 0,0 0 0,0-1 0,1 1 0,0-1 0,5 6 0,-8-11 0,0 1 0,0 0 0,-1-1 0,1 1 0,0 0 0,0-1 0,0 1 0,0-1 0,0 1 0,0-1 0,0 1 0,0-1 0,0 0 0,0 0 0,0 1 0,0-1 0,0 0 0,0 0 0,0 0 0,0 0 0,0 0 0,0 0 0,0-1 0,0 1 0,0 0 0,0 0 0,0-1 0,0 1 0,0-1 0,0 1 0,0-1 0,0 1 0,0-1 0,0 1 0,-1-1 0,1 0 0,0 0 0,0 1 0,0-2 0,5-5 0,-1 0 0,-1 0 0,1 0 0,-1 0 0,-1 0 0,1-1 0,3-13 0,15-64 0,-14 51 0,10-53 0,-4 0 0,-4-1 0,-3-1 0,-10-160 0,-6 159 0,-39-161 0,14 86 0,19 104 0,-3 2 0,-46-105 0,44 115 0,6 21 0,-11-30 0,24 56 0,0-1 0,0 1 0,0-1 0,1 0 0,-1 1 0,1-1 0,0 0 0,0 0 0,0 1 0,0-1 0,0 0 0,1 1 0,-1-1 0,1 0 0,0 1 0,-1-1 0,3-4 0,-1 5 0,0 0 0,0 1 0,0-1 0,0 0 0,0 1 0,0-1 0,0 1 0,0 0 0,1 0 0,-1 0 0,0 0 0,1 0 0,-1 1 0,1-1 0,-1 1 0,1-1 0,2 1 0,51-1 0,-40 1 0,716 19 0,-576-13 0,952 1 0,-646-9 0,2542 2 0,-2548 12 0,10 1 0,1232-14 0,-1389 24 0,-75-2 0,-144-20 0,-46-2 0,74 10 0,-116-9 0,1 0 0,-1 1 0,1-1 0,-1 1 0,1-1 0,-1 1 0,0 0 0,1 0 0,-1 0 0,0 0 0,1 0 0,-1 1 0,0-1 0,0 1 0,0-1 0,0 1 0,-1 0 0,1 0 0,0 0 0,-1 0 0,1 0 0,-1 0 0,0 0 0,3 5 0,-4-3 0,1 1 0,-1 0 0,1-1 0,-2 1 0,1 0 0,0-1 0,-1 1 0,0-1 0,0 1 0,0-1 0,0 1 0,-1-1 0,-2 5 0,-29 66 0,-54 92 0,73-138 0,1 0 0,2 1 0,1 1 0,1 0 0,-7 52 0,-10 33 0,3-38-92,8-30-226,2 1-1,2 0 1,-6 64 0,15-83-6508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3:41.7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48 24575,'313'-24'0,"-40"1"0,-218 25-272,1 3-1,-1 2 0,77 20 1,-122-25-3,35 8-6551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3:43.25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24 24575,'177'-12'0,"-14"0"0,286 13 0,-273 10 0,87 2 0,-218-14-1365,-26 1-5461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4:00.4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24575,'4'0'0,"5"0"0,10 0 0,4 0 0,8 0 0,1 0 0,0 0 0,-1 0 0,1 0 0,0 0 0,-6 0-8191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4:02.7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24575,'4'0'0,"9"0"0,7 0 0,3 0 0,3 0 0,0 0 0,0 0 0,3 0 0,2 0 0,-2 4 0,-1 6 0,-1 0 0,-2-1 0,-1-2 0,0-2 0,0-3 0,-1 0 0,-4-2-8191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4:20.2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24575,'727'0'-1365,"-694"0"-5461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4:21.1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24575,'422'0'0,"-409"1"17,0 1 0,0 0-1,-1 0 1,1 2 0,-1-1 0,0 2-1,21 9 1,-18-7-392,0 0 0,1-2 1,31 8-1,-13-9-6451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4:22.96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24575,'1'1'0,"-1"0"0,0-1 0,0 1 0,1 0 0,-1-1 0,0 1 0,1 0 0,-1 0 0,1-1 0,-1 1 0,1-1 0,-1 1 0,1 0 0,0-1 0,-1 1 0,1-1 0,0 1 0,-1-1 0,1 0 0,0 1 0,-1-1 0,1 0 0,0 1 0,0-1 0,0 0 0,-1 0 0,1 0 0,2 0 0,29 4 0,-24-4 0,546 8 0,-351-10 0,450 1 0,-590 5-1365,-40 2-5461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4:24.00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24575,'1375'0'0,"-1318"5"-1365,-24 0-5461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14:07.0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281 155 24575,'-35'-39'0,"-24"-23"0,54 57 0,0 1 0,0 0 0,0 1 0,-1-1 0,1 1 0,-1 0 0,0 1 0,0-1 0,0 1 0,-9-2 0,12 4 0,1 0 0,-1 0 0,1 0 0,-1 0 0,1 0 0,-1 1 0,0-1 0,1 1 0,0 0 0,-1 0 0,1 0 0,-1 0 0,1 0 0,0 0 0,0 0 0,0 1 0,0-1 0,0 1 0,0 0 0,0 0 0,0 0 0,1-1 0,-1 1 0,1 1 0,-1-1 0,1 0 0,0 0 0,0 1 0,0-1 0,-1 4 0,-4 9 0,1 0 0,1 1 0,-5 26 0,7-30 0,-2 9 0,-18 128 0,21-132 0,1 0 0,0 1 0,1-1 0,1 0 0,0 0 0,9 27 0,-3-21 0,0 0 0,2 0 0,17 28 0,-21-40 0,-4-6 0,1-1 0,-1 1 0,1-1 0,0 0 0,0 0 0,6 6 0,-8-9 0,1 0 0,-1 0 0,0-1 0,0 1 0,0-1 0,1 1 0,-1-1 0,0 1 0,1-1 0,-1 1 0,0-1 0,1 0 0,-1 0 0,1 0 0,-1 0 0,0 0 0,1 0 0,-1 0 0,1-1 0,-1 1 0,0 0 0,1-1 0,-1 1 0,0-1 0,0 1 0,1-1 0,-1 0 0,0 0 0,0 1 0,1-2 0,8-6 0,0 0 0,0-1 0,-1 0 0,-1 0 0,0-1 0,11-15 0,-6 6 0,-2-1 0,17-37 0,-24 44 0,0 1 0,0-1 0,-1 0 0,-1 0 0,0 0 0,-1 0 0,-1 0 0,0 0 0,0-1 0,-1 1 0,-1 0 0,0 0 0,-1 0 0,-1 0 0,0 1 0,0-1 0,-1 1 0,-1 0 0,0 0 0,-13-17 0,-28-41 49,37 53-332,0 1 0,-1 0 1,-1 1-1,-21-21 0,17 22-6543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4:05.5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576 117 24575,'0'0'0,"-1"-1"0,1 1 0,-1-1 0,1 1 0,-1-1 0,1 0 0,-1 1 0,1-1 0,0 1 0,-1-1 0,1 0 0,0 1 0,-1-1 0,1 0 0,0 1 0,0-1 0,0 0 0,0 1 0,0-1 0,0 0 0,0 0 0,0 1 0,0-1 0,0 0 0,0 1 0,0-1 0,0 0 0,0 0 0,1 1 0,-1-2 0,7-24 0,-5 20 0,1 1 0,-1 0 0,2 0 0,-1 0 0,0 0 0,1 1 0,0-1 0,0 1 0,0 0 0,1 0 0,-1 0 0,7-3 0,-9 6 0,-1 0 0,1 0 0,-1 1 0,1-1 0,-1 0 0,1 1 0,0-1 0,-1 1 0,1 0 0,0 0 0,-1 0 0,1-1 0,0 1 0,0 1 0,-1-1 0,1 0 0,0 0 0,2 1 0,-2 1 0,0-1 0,0 0 0,-1 0 0,1 1 0,0-1 0,-1 1 0,1-1 0,-1 1 0,0 0 0,1 0 0,-1 0 0,0-1 0,0 1 0,0 0 0,0 0 0,0 0 0,-1 1 0,2 2 0,1 6 0,-1 1 0,0 0 0,0-1 0,-1 1 0,0 0 0,-1-1 0,0 1 0,-1 0 0,-1 0 0,0-1 0,0 1 0,-1-1 0,-1 1 0,0-1 0,0 0 0,-1-1 0,0 1 0,-13 17 0,4-8 0,-2-1 0,-1 0 0,0-1 0,-1-1 0,-1-1 0,-1-1 0,-39 25 0,-45 18 0,103-58 0,0 1 0,-1 0 0,1 0 0,0 0 0,0 0 0,-1 0 0,1 0 0,0 0 0,0 1 0,0-1 0,0 0 0,1 0 0,-1 1 0,0-1 0,0 1 0,1-1 0,-1 2 0,1-2 0,0 0 0,0-1 0,0 1 0,0 0 0,1 0 0,-1-1 0,0 1 0,0 0 0,1-1 0,-1 1 0,1-1 0,-1 1 0,0 0 0,1-1 0,-1 1 0,1-1 0,-1 1 0,1-1 0,0 1 0,-1-1 0,1 0 0,-1 1 0,1-1 0,0 0 0,0 1 0,5 1 0,0 0 0,0 0 0,1 0 0,-1-1 0,0 0 0,10 0 0,126-2 0,15 1 0,-152 0 0,-1 0 0,0 1 0,1 0 0,-1 0 0,1 0 0,-1 0 0,0 1 0,0-1 0,0 1 0,0 0 0,0 0 0,0 1 0,-1-1 0,1 1 0,-1 0 0,1 0 0,-1 0 0,0 0 0,4 6 0,-4-4 0,-1-1 0,1 1 0,-1 1 0,0-1 0,-1 0 0,1 0 0,-1 1 0,0-1 0,0 1 0,-1-1 0,1 1 0,-1-1 0,0 1 0,-1 0 0,-1 8 0,0-7 0,0 0 0,-1 1 0,0-1 0,0 0 0,-1-1 0,0 1 0,0 0 0,0-1 0,-1 0 0,0 0 0,0-1 0,0 1 0,-1-1 0,-8 6 0,-6 4 0,-1-1 0,0-1 0,-25 11 0,26-15-5,-1-1 0,0 0 1,0-2-1,0-1 0,-1 0 0,-33 2 0,-135-6 157,137-3-646,0 2-1,-74 10 1,97-5-6332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4:08.29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78 0 24575,'169'1'0,"-167"-1"0,1 0 0,-1 0 0,1 0 0,-1 0 0,1 0 0,-1 1 0,1-1 0,-1 1 0,0 0 0,1 0 0,-1 0 0,0 0 0,0 0 0,0 0 0,0 0 0,0 1 0,0-1 0,0 1 0,0 0 0,0-1 0,-1 1 0,1 0 0,-1 0 0,1 0 0,-1 0 0,0 0 0,0 0 0,0 1 0,0-1 0,0 0 0,0 1 0,-1-1 0,1 0 0,-1 1 0,1-1 0,-1 1 0,0-1 0,0 1 0,-1 2 0,1 2 0,-2 0 0,1-1 0,-1 1 0,0-1 0,-1 1 0,1-1 0,-1 0 0,0 0 0,-1 0 0,0 0 0,1-1 0,-2 0 0,-6 8 0,-23 16 0,-48 33 0,44-34 0,-38 34 0,72-58 0,1-1 0,-1 1 0,1 0 0,0 0 0,0 0 0,1 1 0,-1-1 0,-3 9 0,6-12 0,0 0 0,-1 0 0,1 0 0,0 1 0,-1-1 0,1 0 0,0 0 0,0 1 0,0-1 0,0 0 0,0 0 0,1 1 0,-1-1 0,0 0 0,1 0 0,-1 1 0,0-1 0,1 0 0,-1 0 0,1 0 0,0 0 0,-1 0 0,1 0 0,0 0 0,0 0 0,0 0 0,0 0 0,-1 0 0,1 0 0,0-1 0,0 1 0,1 0 0,-1-1 0,0 1 0,0-1 0,0 1 0,0-1 0,1 1 0,-1-1 0,1 0 0,14 4-5,0-2 1,0 0-1,-1-1 0,1-1 0,0-1 0,17-2 1,14 1-1328,-21 1-5494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4:10.55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1 1 24575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4:12.11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0 209 24575,'1'-10'0,"0"1"0,1 0 0,0-1 0,0 1 0,1 0 0,0 0 0,0 0 0,1 1 0,0-1 0,1 1 0,0 0 0,0 0 0,1 0 0,0 1 0,0 0 0,1 0 0,9-8 0,-10 10 0,0 0 0,1 0 0,0 0 0,-1 1 0,1 0 0,1 1 0,-1-1 0,1 1 0,-1 1 0,1-1 0,0 1 0,0 1 0,0-1 0,0 1 0,0 1 0,0-1 0,0 2 0,0-1 0,0 1 0,12 2 0,48 15 0,1-4 0,122 10 0,139-16 0,-315-8 0,-9 1 0,0-1 0,0 0 0,0 0 0,0-1 0,0 1 0,-1-1 0,1 0 0,0-1 0,0 1 0,-1-1 0,11-5 0,-15 6 0,-1 1 0,0 0 0,1 0 0,-1 0 0,1-1 0,-1 1 0,1 0 0,-1-1 0,0 1 0,1 0 0,-1-1 0,0 1 0,1 0 0,-1-1 0,0 1 0,1-1 0,-1 1 0,0-1 0,0 1 0,0 0 0,1-1 0,-1 1 0,0-1 0,0 1 0,0-2 0,-10 0 0,-22 8 0,20-2 0,0 1 0,1 0 0,0 1 0,0 0 0,0 1 0,0 1 0,1-1 0,1 2 0,-1-1 0,1 1 0,1 0 0,-12 17 0,-2 5 0,1 1 0,-31 67 0,45-82 0,0 1 0,1 0 0,1 1 0,-5 33 0,0 77 0,7-65 0,-8 33 0,-2 43 0,13-82-1365,1-34-5461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4:12.9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24575,'4'0'0,"5"0"0,6 0 0,3 0 0,4 0 0,5 0 0,2 0 0,9 0 0,9 0 0,9 0 0,3 0 0,3 0 0,4 0 0,-10 0-8191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4:14.53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272 210 24575,'-3'0'0,"0"0"0,-1 0 0,1 0 0,0-1 0,0 1 0,-1-1 0,1 0 0,0 0 0,0 0 0,0-1 0,0 1 0,0-1 0,-4-2 0,6 3 0,-1-1 0,1 1 0,0-1 0,-1 1 0,1-1 0,0 0 0,0 1 0,0-1 0,0 0 0,1 0 0,-1 0 0,0 0 0,1 0 0,-1 0 0,1 0 0,0 0 0,0 0 0,-1 0 0,1 0 0,1 0 0,-1 0 0,0 0 0,1-3 0,1 0 0,0-1 0,0 1 0,0 0 0,0 0 0,1 0 0,0 0 0,0 1 0,1-1 0,-1 1 0,1-1 0,0 1 0,0 1 0,0-1 0,7-4 0,4-3 0,1 1 0,33-17 0,-37 22 0,-1 0 0,1 1 0,1 0 0,-1 1 0,0 1 0,1 0 0,0 0 0,-1 1 0,23 1 0,-31 1 0,0-1 0,0 0 0,0 1 0,0 0 0,0 0 0,-1 0 0,1 0 0,0 1 0,0-1 0,-1 1 0,1 0 0,-1 0 0,1 0 0,-1 1 0,0-1 0,0 1 0,0 0 0,0 0 0,-1 0 0,1 0 0,-1 0 0,0 0 0,0 1 0,0-1 0,0 1 0,0 0 0,-1-1 0,0 1 0,0 0 0,0 0 0,0 0 0,0 0 0,-1 0 0,1 4 0,-2-1 0,1-1 0,-1 0 0,-1 1 0,1-1 0,-1 0 0,0 0 0,0 0 0,0 0 0,-1 0 0,0 0 0,-1-1 0,1 1 0,-1-1 0,0 0 0,0 0 0,0-1 0,-1 1 0,0-1 0,-6 5 0,-12 8 0,1-1 0,-2-2 0,-26 13 0,30-18 0,0-1 0,-1-1 0,0-1 0,-34 6 0,-18 5 0,60-12 0,-1 0 0,1 2 0,0-1 0,1 2 0,-1-1 0,2 2 0,-1-1 0,1 2 0,0 0 0,1 0 0,0 1 0,1 0 0,0 0 0,-11 20 0,19-30 0,1 0 0,-1 0 0,0 0 0,1 0 0,-1 0 0,1 0 0,-1 1 0,1-1 0,0 0 0,-1 0 0,1 1 0,0-1 0,0 0 0,0 0 0,0 1 0,0-1 0,0 0 0,0 1 0,0-1 0,1 0 0,-1 0 0,0 1 0,1-1 0,-1 0 0,1 0 0,0 0 0,-1 0 0,1 0 0,0 0 0,-1 0 0,1 0 0,0 0 0,0 0 0,0 0 0,0 0 0,0 0 0,0-1 0,0 1 0,0 0 0,0-1 0,1 1 0,-1-1 0,0 1 0,0-1 0,0 0 0,3 1 0,6 1 0,0 0 0,1-1 0,-1 0 0,18-1 0,-18-1 0,63 1-682,85-13-1,-121 8-6143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4:15.0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24575,'0'0'-8191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4:16.7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606 95 24575,'2'0'0,"1"-1"0,-1 1 0,0-1 0,1 1 0,-1-1 0,0 0 0,1 0 0,-1 0 0,0 0 0,0-1 0,0 1 0,0-1 0,0 1 0,2-3 0,28-32 0,-7 8 0,-24 27 0,1 0 0,-1 0 0,0-1 0,0 1 0,1 1 0,-1-1 0,0 0 0,1 0 0,-1 0 0,1 1 0,-1-1 0,1 0 0,-1 1 0,1 0 0,0-1 0,-1 1 0,1 0 0,0 0 0,-1 0 0,4 0 0,-4 1 0,0-1 0,0 1 0,0 0 0,0 0 0,0 0 0,0 0 0,0 0 0,0 0 0,0 0 0,0 0 0,-1 0 0,1 0 0,0 0 0,-1 0 0,1 0 0,-1 1 0,1-1 0,-1 0 0,0 0 0,1 2 0,1 11 0,-1-1 0,0 1 0,-2 26 0,0-27 0,1 2 0,0 0 0,-2 0 0,1-1 0,-2 1 0,0 0 0,-1-1 0,0 0 0,-1 0 0,0 0 0,-2 0 0,1-1 0,-2 0 0,-10 15 0,4-9 0,-1-1 0,0 0 0,-1 0 0,-1-2 0,-1 0 0,0-1 0,-36 22 0,7-9 0,-56 30 0,53-31 0,1 3 0,-50 41 0,21-15 0,68-49 0,1-2 0,1 0 0,-1 1 0,1 1 0,1-1 0,-1 1 0,1 1 0,1-1 0,-9 12 0,15-18 0,-1 1 0,0-1 0,1 1 0,-1-1 0,1 1 0,0-1 0,0 1 0,-1-1 0,1 1 0,0-1 0,0 1 0,0-1 0,0 1 0,1-1 0,-1 1 0,0 0 0,1-1 0,-1 0 0,1 1 0,-1-1 0,1 1 0,0-1 0,-1 1 0,1-1 0,0 0 0,0 0 0,0 1 0,0-1 0,0 0 0,0 0 0,1 0 0,-1 0 0,0 0 0,1-1 0,-1 1 0,0 0 0,2 0 0,5 3 0,0 0 0,0 0 0,0-1 0,1-1 0,10 3 0,42 4 0,0-3 0,0-3 0,105-7 0,-41 0 0,66 4-1365,-163 0-5461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4:18.8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1 24575,'-1'49'0,"2"59"0,-1-105 0,0-1 0,0 1 0,1-1 0,-1 1 0,0-1 0,1 0 0,0 1 0,-1-1 0,1 0 0,0 1 0,0-1 0,0 0 0,1 0 0,-1 0 0,0 0 0,1 0 0,-1 0 0,1 0 0,0 0 0,0-1 0,0 1 0,-1-1 0,2 1 0,-1-1 0,0 0 0,0 1 0,0-1 0,0-1 0,1 1 0,-1 0 0,1 0 0,-1-1 0,0 1 0,1-1 0,-1 0 0,1 0 0,-1 0 0,1 0 0,-1 0 0,1-1 0,3 0 0,-2 0 0,1 0 0,0 0 0,0-1 0,-1 0 0,1 0 0,-1 0 0,1 0 0,-1-1 0,0 0 0,0 0 0,0 0 0,0 0 0,-1 0 0,1-1 0,-1 0 0,0 0 0,0 0 0,0 0 0,-1 0 0,3-6 0,-1-2 0,-1-1 0,0 1 0,1-25 0,-3 23 0,1 1 0,0 0 0,5-14 0,-2 41 0,0 21 0,-4-25 0,18 111-682,6 211-1,-25-313-6143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4:27.7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25 24575,'0'-1'0,"0"0"0,1 0 0,-1 0 0,1 0 0,-1 0 0,1 1 0,0-1 0,-1 0 0,1 0 0,0 0 0,-1 1 0,1-1 0,0 0 0,0 1 0,0-1 0,0 1 0,0-1 0,-1 1 0,1-1 0,0 1 0,0 0 0,0-1 0,0 1 0,0 0 0,0 0 0,3 0 0,32-5 0,-31 5 0,247-4 24,-145 6-1413,-86-2-5437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14:09.8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124 3 24575,'1'0'0,"0"1"0,0-1 0,-1 0 0,1 1 0,0-1 0,0 1 0,0-1 0,0 1 0,-1-1 0,1 1 0,0 0 0,-1-1 0,1 1 0,0 0 0,-1-1 0,1 1 0,-1 0 0,1 0 0,-1 0 0,1-1 0,-1 1 0,0 0 0,1 0 0,-1 0 0,0 0 0,0 0 0,1 2 0,2 27 0,-3-16 0,-1 0 0,-1 0 0,0 0 0,-1 0 0,0 0 0,-1-1 0,-7 16 0,-48 87 0,28-57 0,26-48 0,0 1 0,1-1 0,0 1 0,1 1 0,1-1 0,0 0 0,0 1 0,2-1 0,-1 1 0,2-1 0,-1 1 0,2-1 0,-1 1 0,2-1 0,5 18 0,-6-27 0,0 1 0,0-1 0,1 0 0,-1 0 0,1 0 0,0 0 0,-1 0 0,2 0 0,-1-1 0,0 1 0,0-1 0,1 0 0,-1 0 0,1 0 0,0-1 0,-1 1 0,1-1 0,0 0 0,0 0 0,0 0 0,0 0 0,0-1 0,0 1 0,0-1 0,0 0 0,4-1 0,2 1 0,-1-1 0,1-1 0,-1 1 0,1-1 0,-1-1 0,0 0 0,0 0 0,0-1 0,0 0 0,8-5 0,-6 1 0,0-1 0,-1-1 0,0 0 0,0 0 0,-1-1 0,0 0 0,9-16 0,-5 5 0,0-1 0,-2 0 0,9-27 0,-15 39 0,-2 0 0,0 0 0,0-1 0,-1 0 0,-1 1 0,0-1 0,0 0 0,-1 0 0,-1 0 0,0 0 0,0 1 0,-1-1 0,-1 0 0,0 1 0,-8-21 0,1 8 0,8 17 0,0 1 0,0 0 0,0 0 0,-1 0 0,0 0 0,-1 1 0,1-1 0,-1 1 0,0 0 0,0 0 0,-1 0 0,1 1 0,-10-7 0,-64-33-1365,57 30-5461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4:35.84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53 146 24575,'5'-6'0,"0"0"0,-1-1 0,0 1 0,0-1 0,0 0 0,3-9 0,-4 8 0,1-1 0,1 1 0,8-12 0,-9 15 0,1 1 0,0-1 0,0 1 0,0 0 0,0 0 0,1 0 0,0 1 0,10-5 0,-15 8 0,0-1 0,1 0 0,-1 1 0,0-1 0,0 1 0,1-1 0,-1 1 0,0 0 0,1 0 0,-1-1 0,0 1 0,1 0 0,-1 0 0,0 0 0,1 0 0,-1 1 0,0-1 0,1 0 0,-1 0 0,0 1 0,0-1 0,1 1 0,-1-1 0,0 1 0,0 0 0,0-1 0,0 1 0,1 0 0,-1 0 0,0 0 0,0 0 0,-1 0 0,1 0 0,0 0 0,0 0 0,0 0 0,-1 0 0,1 0 0,-1 1 0,1-1 0,-1 0 0,1 1 0,-1-1 0,0 0 0,1 0 0,-1 1 0,0-1 0,0 2 0,0 3 0,0 1 0,-1-1 0,1 0 0,-1 0 0,-1 0 0,1 0 0,-1 0 0,0-1 0,0 1 0,-1 0 0,1-1 0,-1 1 0,-1-1 0,1 0 0,-1 0 0,0-1 0,-8 9 0,-8 6 0,-1 0 0,-35 23 0,54-40 0,-10 6 0,6-5 0,0 1 0,0 0 0,0 1 0,1 0 0,0 0 0,0 0 0,0 0 0,0 1 0,-3 6 0,8-12 0,-1 1 0,1 0 0,0 0 0,0 0 0,0-1 0,-1 1 0,1 0 0,0 0 0,0 0 0,0 0 0,0-1 0,0 1 0,1 0 0,-1 0 0,0 0 0,0 0 0,0-1 0,1 1 0,-1 0 0,0 0 0,1-1 0,-1 1 0,1 0 0,-1-1 0,1 1 0,-1 0 0,1-1 0,0 1 0,-1-1 0,1 1 0,0-1 0,-1 1 0,1-1 0,0 1 0,-1-1 0,1 0 0,0 1 0,0-1 0,0 0 0,0 1 0,40 10 0,-35-10 0,43 10 0,-19-4 0,1-1 0,59 4 0,49-11-1365,-110 1-5461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4:46.53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1 168 24575,'0'-4'0,"4"-9"0,9-11 0,11-4 0,4-3 0,3 5 0,-1 2 0,-5 6-8191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4:50.0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 1 24575,'-3'1'0,"1"0"0,-1 1 0,1 0 0,-1 0 0,1 0 0,0 0 0,0 0 0,0 0 0,0 0 0,0 1 0,1-1 0,-1 1 0,1-1 0,-1 1 0,1 0 0,0-1 0,-1 7 0,1-8 0,1 1 0,0-1 0,0 1 0,0-1 0,0 1 0,0-1 0,0 1 0,1 0 0,-1-1 0,1 1 0,-1-1 0,1 0 0,-1 1 0,1-1 0,-1 1 0,1-1 0,0 0 0,0 1 0,0-1 0,0 0 0,0 0 0,0 0 0,0 0 0,0 0 0,1 0 0,-1 0 0,0 0 0,1 0 0,-1-1 0,0 1 0,1 0 0,-1-1 0,1 1 0,2 0 0,25 4 0,-1-1 0,1-1 0,0-1 0,0-1 0,42-6 0,6 2 0,-69 3 0,13 0 0,0 0 0,0 1 0,25 5 0,-40-5 0,1 1 0,-1 0 0,0 0 0,1 1 0,-1-1 0,0 1 0,-1 1 0,1-1 0,0 1 0,-1 0 0,0 0 0,0 1 0,0-1 0,6 9 0,-3-2 0,0 0 0,-1 1 0,-1-1 0,1 2 0,-2-1 0,0 1 0,0 0 0,-1 0 0,-1 0 0,0 0 0,2 25 0,-5-31 0,0 0 0,0-1 0,0 1 0,-1 0 0,0-1 0,0 1 0,-1-1 0,0 1 0,0-1 0,-1 0 0,1 0 0,-1 0 0,-1 0 0,1 0 0,-1-1 0,0 1 0,0-1 0,0 0 0,-1 0 0,0-1 0,0 1 0,0-1 0,-1 0 0,1-1 0,-13 7 0,-14 6 0,-71 31 0,89-42 0,0-1 0,0 0 0,0-1 0,0-1 0,-25 2 0,107-6 0,216 2 0,-275 1 0,-1 1 0,1 0 0,-1 0 0,1 1 0,-1 1 0,0-1 0,0 1 0,-1 0 0,1 1 0,-1 0 0,0 0 0,0 1 0,0 0 0,-1 0 0,0 0 0,6 8 0,-6-7 0,0 1 0,-1-1 0,0 1 0,0 1 0,-1-1 0,0 0 0,0 1 0,-1 0 0,0 0 0,-1 0 0,0 0 0,0 0 0,-1 1 0,1 17 0,-3-23 0,0 1 0,0 0 0,0 0 0,0-1 0,-1 1 0,1 0 0,-1-1 0,-1 0 0,1 1 0,-1-1 0,1 0 0,-1 0 0,0 0 0,-1-1 0,1 1 0,0-1 0,-5 4 0,-8 4 0,1 0 0,-2-2 0,-20 10 0,-16 10 0,38-19 17,-1-2 0,0 0 1,0-1-1,-1 0 0,0-2 0,-33 8 0,18-9-512,0 0 0,-62-2 0,64-3-6331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4:51.1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24575,'0'0'-8191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4:53.5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4 450 24575,'-2'-74'0,"1"26"0,5-66 0,-4 111 0,0 0 0,1 0 0,-1 0 0,1 1 0,-1-1 0,1 0 0,0 1 0,0-1 0,0 0 0,1 1 0,-1-1 0,1 1 0,-1 0 0,1-1 0,0 1 0,-1 0 0,1 0 0,0 0 0,1 0 0,-1 0 0,0 1 0,1-1 0,-1 1 0,0-1 0,1 1 0,0 0 0,-1 0 0,1 0 0,0 0 0,-1 1 0,1-1 0,0 1 0,0-1 0,4 1 0,9 1 0,0 1 0,-1 0 0,1 1 0,-1 0 0,18 7 0,1 0 0,-13-6 0,0-1 0,1-1 0,-1-1 0,1 0 0,0-2 0,-1 0 0,1-2 0,-1 0 0,0-2 0,0 0 0,0-1 0,-1-1 0,1-1 0,26-16 0,-37 18 0,0-1 0,-1-1 0,0 0 0,0 0 0,-1-1 0,0 0 0,7-11 0,28-28 0,-42 48 0,-1-1 0,0 1 0,0 0 0,0-1 0,1 1 0,-1 0 0,0 0 0,0-1 0,1 1 0,-1 0 0,0 0 0,0 0 0,1-1 0,-1 1 0,0 0 0,1 0 0,-1 0 0,0 0 0,1 0 0,-1-1 0,0 1 0,1 0 0,-1 0 0,1 0 0,-1 0 0,0 0 0,1 0 0,-1 0 0,0 0 0,1 0 0,-1 1 0,0 10 0,-12 18 0,-85 121 0,14-24 0,51-70 0,-33 75 0,54-107 0,-2 0 0,-21 30 0,21-35 0,0 1 0,2 1 0,-15 35 0,-3 29 0,-25 123 0,33-103-1365,16-77-5461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4:54.87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24575,'4'0'0,"5"0"0,6 0 0,7 0 0,13 0 0,4 0 0,7 0 0,0 0 0,1 0 0,-5 0 0,-1 0 0,-3 0 0,-8 0-8191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4:57.2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436 535 24575,'0'-8'0,"-1"0"0,0 0 0,0 1 0,-1-1 0,0 0 0,-1 1 0,1-1 0,-6-9 0,-38-58 0,33 56 0,1 0 0,-13-30 0,4 5 0,13 30 0,2 0 0,-1 0 0,-6-25 0,12 35 0,0 0 0,0-1 0,1 1 0,-1 0 0,1 0 0,0 0 0,1 0 0,-1 0 0,1 0 0,-1 0 0,1 0 0,0 0 0,1 0 0,-1 0 0,1 0 0,-1 0 0,1 1 0,4-6 0,0 0 0,1 1 0,0 0 0,1 0 0,-1 1 0,1 0 0,1 0 0,0 1 0,-1 0 0,12-5 0,-17 9 0,0 1 0,0-1 0,0 1 0,0 0 0,0 0 0,1 0 0,-1 1 0,0-1 0,1 1 0,-1 0 0,0 0 0,1 0 0,-1 0 0,0 0 0,1 1 0,-1 0 0,0 0 0,0-1 0,1 2 0,-1-1 0,0 0 0,0 1 0,0-1 0,0 1 0,-1 0 0,1 0 0,0 0 0,-1 0 0,1 1 0,-1-1 0,0 1 0,3 4 0,1 1 0,-1 1 0,0 0 0,-1 0 0,0 0 0,-1 0 0,1 1 0,-2-1 0,1 1 0,-2 0 0,2 14 0,-1 13 0,-5 57 0,1-28 0,1-52 0,0 0 0,-1-1 0,0 1 0,-1-1 0,-1 0 0,0 0 0,0 0 0,-1 0 0,-1-1 0,0 0 0,-1 0 0,-10 13 0,-10 9 0,-2-1 0,-48 44 0,-2 1 0,-4 0 0,59-58 0,1 1 0,1 1 0,1 1 0,-21 31 0,39-51 0,1 0 0,1 0 0,-1 0 0,0 0 0,1 0 0,0 1 0,-1-1 0,1 1 0,1-1 0,-1 1 0,0-1 0,1 1 0,0-1 0,0 1 0,0 0 0,0-1 0,2 8 0,-1-9 0,0 1 0,0-1 0,1 0 0,-1 0 0,1 1 0,-1-1 0,1 0 0,0 0 0,0 0 0,0 0 0,0-1 0,0 1 0,0-1 0,1 1 0,-1-1 0,1 0 0,-1 0 0,1 0 0,-1 0 0,1 0 0,-1 0 0,1-1 0,0 1 0,3-1 0,58 6 0,-44-5 0,1 1 0,21 4 0,-36-4 0,33 7 0,0-1 0,0-1 0,50 1 0,-77-8-195,0 2 0,0 0 0,0 0 0,-1 1 0,1 1 0,12 5 0,1 0-6631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4:59.5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183 91 24575,'0'0'0,"0"0"0,-1 0 0,1 0 0,0 0 0,-1 0 0,1 0 0,0 0 0,-1 0 0,1 0 0,-1 0 0,1 0 0,0 0 0,-1 0 0,1 0 0,0 0 0,0 0 0,-1 0 0,1-1 0,0 1 0,-1 0 0,1 0 0,0 0 0,-1-1 0,1 1 0,0 0 0,0 0 0,0-1 0,-1 1 0,1 0 0,0-1 0,0 1 0,0 0 0,-1 0 0,1-1 0,6-11 0,15-9 0,-12 14 0,0 1 0,0 0 0,1 1 0,0 0 0,0 0 0,0 1 0,1 0 0,20-4 0,-28 7 0,1 1 0,0-1 0,-1 1 0,1 0 0,0 0 0,0 0 0,-1 0 0,1 1 0,0 0 0,-1 0 0,1 0 0,-1 0 0,1 0 0,-1 1 0,1-1 0,-1 1 0,0 0 0,0 0 0,0 0 0,0 0 0,0 1 0,0-1 0,-1 1 0,1 0 0,-1 0 0,1 0 0,-1 0 0,0 0 0,3 7 0,-2-1 0,1 0 0,-2 0 0,1 0 0,-1 1 0,0-1 0,-1 1 0,0 10 0,-3 71 0,-1-40 0,2-36 0,0 0 0,-1 0 0,0 0 0,-1-1 0,-1 1 0,-1-1 0,0 0 0,0 0 0,-2 0 0,1-1 0,-16 22 0,8-17 0,0-1 0,-2 0 0,1-1 0,-2-1 0,0-1 0,-1 0 0,-24 14 0,5-4 0,1 3 0,-64 59 0,97-82 0,-1-1 0,1 0 0,0 1 0,0 0 0,1-1 0,-1 1 0,1 0 0,0 1 0,-3 4 0,5-8 0,0 0 0,0 0 0,0 0 0,0 0 0,-1-1 0,1 1 0,0 0 0,1 0 0,-1 0 0,0 0 0,0 0 0,0-1 0,0 1 0,1 0 0,-1 0 0,0 0 0,1-1 0,-1 1 0,1 0 0,-1 0 0,1 0 0,1 0 0,-1 1 0,1-1 0,-1 0 0,1 0 0,0 0 0,0 0 0,-1-1 0,1 1 0,0 0 0,0-1 0,0 1 0,0-1 0,2 1 0,29 1 0,1 0 0,56-6 0,-9 1 0,-32 3 0,0 2 0,62 10 0,-65-6-381,0-3 0,56-2 0,-97-1 159,17 0-6604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5:00.5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24575,'0'0'-8191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5:01.8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24575,'0'4'0,"8"1"0,10 0 0,11-1 0,4-1 0,0-1 0,-1-1 0,-2-1 0,2 0 0,-1 0 0,3 4 0,-1 1 0,-6-1-8191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15:35.8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24575,'6'7'0,"0"0"0,-1 0 0,0 1 0,0-1 0,-1 1 0,0 0 0,4 13 0,16 60 0,-11-38 0,2-1 0,21 42 0,-22-52 0,-8-19 0,0-1 0,0 0 0,1 0 0,1-1 0,0 0 0,0 0 0,1-1 0,0 0 0,1 0 0,0-1 0,1-1 0,0 0 0,0 0 0,1-1 0,0 0 0,0-1 0,22 8 0,28 3 0,26 9 0,153 23 0,-184-42 0,1-3 0,90-4 0,-141-1-227,1 0-1,-1 0 1,1-1-1,-1 0 1,12-5-1,1-4-6598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5:02.7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24575,'0'4'0,"4"1"0,5 0 0,10-1 0,13-1 0,5-1 0,8-1 0,5-1 0,-2 0 0,-6 0 0,-5 0 0,-6 0 0,-3 0 0,-3-1 0,2 1 0,1 0 0,-5 0-8191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5:05.1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144 123 24575,'32'-36'0,"-27"29"0,0 0 0,1 1 0,0-1 0,0 1 0,0 1 0,1-1 0,0 1 0,0 0 0,14-7 0,-11 8 0,0 0 0,1 1 0,0 0 0,-1 1 0,1 0 0,0 1 0,0 0 0,0 0 0,0 1 0,0 1 0,0 0 0,21 5 0,-29-5 0,0 0 0,0 1 0,-1-1 0,1 1 0,-1 0 0,1 0 0,-1 0 0,0 0 0,1 0 0,-1 1 0,0-1 0,0 0 0,-1 1 0,1 0 0,-1-1 0,1 1 0,-1 0 0,0 0 0,0 0 0,0 0 0,0 0 0,0 0 0,-1 0 0,0 0 0,1 0 0,-1 0 0,0 0 0,0 0 0,-1 0 0,0 6 0,-1 2 0,0 0 0,-1 1 0,0-1 0,0 0 0,-1 0 0,-11 19 0,6-15 0,-1 0 0,0-2 0,-1 1 0,0-1 0,-1-1 0,-21 17 0,-4-1 0,-47 27 0,63-41 0,2 0 0,-1 1 0,-25 27 0,45-42 0,0 1 0,0-1 0,-1 0 0,1 0 0,0 0 0,0 0 0,0 0 0,0 0 0,-1 1 0,1-1 0,0 0 0,0 0 0,0 0 0,0 0 0,0 1 0,0-1 0,0 0 0,0 0 0,-1 0 0,1 1 0,0-1 0,0 0 0,0 0 0,0 0 0,0 1 0,0-1 0,0 0 0,0 0 0,0 0 0,0 1 0,0-1 0,0 0 0,0 0 0,1 1 0,-1-1 0,0 0 0,0 0 0,0 0 0,0 0 0,0 1 0,0-1 0,0 0 0,1 0 0,-1 0 0,0 0 0,0 1 0,0-1 0,0 0 0,1 0 0,14 3 0,19-6 0,59-9 0,2 4 0,113 5 0,-200 3 0,0 1 0,0 0 0,0 0 0,0 1 0,-1 0 0,1 0 0,0 1 0,-1 0 0,0 0 0,1 1 0,6 5 0,-10-6 0,-1-1 0,0 1 0,0 0 0,0 1 0,-1-1 0,1 1 0,-1-1 0,0 1 0,0 0 0,0-1 0,0 1 0,0 0 0,-1 0 0,0 1 0,0-1 0,0 0 0,0 0 0,-1 0 0,0 1 0,0-1 0,0 0 0,-1 7 0,0 0 0,-1 0 0,0 0 0,-1 0 0,-1 0 0,1 0 0,-2 0 0,1-1 0,-1 0 0,-1 0 0,0 0 0,0-1 0,-1 1 0,-1-2 0,1 1 0,-1-1 0,-14 11 0,6-7 0,0 0 0,-1-2 0,0 0 0,-1-1 0,0 0 0,-1-2 0,1 0 0,-35 8 0,-79 3 0,14-2 0,102-12-13,0 1-1,1 1 1,-28 14-1,12-6-1297,11-5-5515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5:05.9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24575,'0'0'-8191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5:07.0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98 186 24575,'-4'1'0,"1"-1"0,-1-1 0,1 1 0,-1-1 0,0 1 0,1-1 0,-1 0 0,1 0 0,0 0 0,-1-1 0,1 1 0,0-1 0,0 0 0,0 0 0,0 0 0,0 0 0,0 0 0,0-1 0,1 1 0,-4-6 0,2 2 0,1 0 0,0 0 0,0 0 0,0-1 0,1 1 0,0-1 0,0 0 0,1 0 0,0 1 0,-1-9 0,2 12 0,0 0 0,-1 0 0,1-1 0,0 1 0,0 0 0,1 0 0,-1-1 0,1 1 0,0 0 0,-1 0 0,1 0 0,1 0 0,-1 0 0,0 0 0,1 0 0,-1 0 0,1 1 0,3-4 0,-3 4 0,0 1 0,0-1 0,0 1 0,0 0 0,0 0 0,1 0 0,-1 0 0,0 1 0,1-1 0,-1 1 0,1-1 0,-1 1 0,0 0 0,1 0 0,-1 0 0,1 0 0,-1 0 0,1 0 0,-1 1 0,1-1 0,-1 1 0,0 0 0,1 0 0,3 1 0,16 8 0,0 1 0,22 15 0,-31-17 0,0-1 0,0-1 0,1 0 0,0 0 0,0-2 0,0 0 0,1 0 0,28 4 0,32-5 0,0-3 0,90-11 0,-146 8-273,-1-1 0,1-1 0,0-1 0,20-8 0,3-7-6553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5:07.69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247 0 24575,'-1'9'0,"0"-1"0,-1 1 0,0-1 0,0 0 0,-7 15 0,-1 7 0,-52 160 0,-18 72 0,66-212-104,-26 65-1,25-73-1051,7-21-5670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5:08.5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24575,'8'0'0,"11"0"0,13 0 0,15 0 0,10 0 0,12 0 0,2 0 0,-7 0 0,-15 0-8191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5:09.1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24575,'0'0'-8191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5:11.09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1 24575,'-1'82'0,"3"94"0,-2-169 0,1-1 0,0 1 0,0-1 0,0 1 0,1-1 0,0 0 0,0 1 0,1-1 0,0 0 0,0-1 0,0 1 0,1 0 0,-1-1 0,1 0 0,1 0 0,-1 0 0,1 0 0,0-1 0,0 0 0,0 0 0,0 0 0,1-1 0,0 1 0,-1-1 0,1-1 0,1 1 0,-1-1 0,0 0 0,0 0 0,1-1 0,-1 0 0,1 0 0,6 0 0,3 0 0,0-1 0,0-1 0,0 0 0,0-1 0,0 0 0,-1-2 0,1 0 0,-1 0 0,0-1 0,15-8 0,-21 8 0,1-1 0,-2 0 0,1 0 0,-1 0 0,1-1 0,-2-1 0,1 1 0,-1-1 0,0 0 0,-1-1 0,0 0 0,0 0 0,-1 0 0,0 0 0,6-20 0,-5 11 0,-2 0 0,0 0 0,-1 0 0,-1 0 0,0-1 0,-2 1 0,-2-29 0,-4 137 0,6-47 0,-2 53 0,18 156 0,9-85-1365,-21-147-5461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5:12.10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24575,'5'0'0,"4"0"0,6 0 0,3 0 0,4 0 0,5 0 0,2 0 0,13 0 0,14 0 0,11 0 0,1 0 0,1 0 0,-7 0 0,-6 0 0,-8 0 0,-9 0 0,-7 0 0,-9 0-8191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5:12.97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24575,'0'4'0,"4"2"0,5-1 0,26-1 0,18-1 0,28-2 0,21 0 0,13 0 0,2-1 0,-6 0 0,-10-1 0,-14 1 0,-18 0 0,-13 0 0,-16 0-8191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15:37.7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92 313 24575,'-1'-31'0,"-9"-45"0,0-5 0,10 77 0,-1-8 0,1 0 0,-1 0 0,2 1 0,0-1 0,3-14 0,-4 24 0,1 1 0,-1-1 0,1 0 0,-1 0 0,1 1 0,0-1 0,0 0 0,0 1 0,0-1 0,0 1 0,0-1 0,0 1 0,0-1 0,1 1 0,-1 0 0,0-1 0,1 1 0,-1 0 0,1 0 0,0 0 0,-1 1 0,1-1 0,0 0 0,-1 0 0,1 1 0,0-1 0,0 1 0,0 0 0,-1-1 0,1 1 0,0 0 0,0 0 0,0 0 0,0 0 0,0 1 0,-1-1 0,1 0 0,0 1 0,0-1 0,0 1 0,1 1 0,2 0 0,-1 0 0,1 0 0,-1 1 0,0-1 0,0 1 0,0 0 0,-1 1 0,1-1 0,-1 0 0,4 5 0,31 44 0,-31-43 0,-2 0 0,0 0 0,-1 0 0,0 0 0,0 0 0,-1 0 0,0 1 0,-1 0 0,0 0 0,2 19 0,-3 7 0,-5 53 0,1-19 0,3-59 0,0 1 0,-1-1 0,-1 1 0,0-1 0,0 0 0,-1 0 0,-1 0 0,-7 17 0,8-23 0,0 0 0,0 0 0,0-1 0,0 1 0,-1-1 0,1 0 0,-1 0 0,0-1 0,-1 1 0,1-1 0,-1 1 0,1-2 0,-1 1 0,0 0 0,0-1 0,0 0 0,0 0 0,0 0 0,-12 1 0,14-2 0,-12 1 0,1 0 0,0 1 0,0 1 0,0 0 0,0 1 0,0 0 0,-22 13 0,37-18 0,-1 0 0,1 0 0,-1 0 0,1 0 0,-1 0 0,0 0 0,1 0 0,-1 0 0,1 0 0,-1 0 0,0 1 0,1-1 0,-1 0 0,1 0 0,-1 0 0,0 1 0,1-1 0,-1 0 0,0 0 0,1 1 0,-1-1 0,0 0 0,1 1 0,-1-1 0,0 0 0,0 1 0,1-1 0,-1 0 0,0 1 0,0-1 0,0 1 0,1-1 0,-1 0 0,0 1 0,0-1 0,0 1 0,0-1 0,0 1 0,0-1 0,0 0 0,0 1 0,0-1 0,0 1 0,0-1 0,0 1 0,0-1 0,-1 0 0,1 1 0,0-1 0,0 1 0,0-1 0,-1 0 0,1 1 0,0-1 0,0 0 0,-1 1 0,1-1 0,0 0 0,-1 1 0,1-1 0,0 0 0,-1 0 0,1 1 0,0-1 0,-1 0 0,1 0 0,-1 0 0,1 1 0,41 3 0,-38-3 0,279 1-137,-199-3-1091,-43 1-5598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5:20.00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299 346 24575,'1'0'0,"0"-1"0,0 1 0,0-1 0,0 1 0,0-1 0,0 1 0,0-1 0,0 1 0,0-1 0,-1 0 0,1 1 0,0-1 0,-1 0 0,1 0 0,0 1 0,-1-1 0,1 0 0,-1 0 0,1 0 0,-1 0 0,0 0 0,1 0 0,-1 0 0,0 0 0,1 0 0,-1 0 0,0 0 0,0-2 0,3-36 0,-2 32 0,-1-63 0,-1 48 0,1 0 0,1 0 0,0 1 0,2-1 0,10-38 0,-12 57 0,-1 0 0,1 1 0,1-1 0,-1 1 0,0-1 0,1 1 0,-1 0 0,1-1 0,0 1 0,0 0 0,0 0 0,3-3 0,-3 5 0,-1-1 0,0 1 0,0-1 0,0 1 0,0 0 0,1-1 0,-1 1 0,0 0 0,0 0 0,0 0 0,1 0 0,-1 0 0,0 0 0,0 1 0,1-1 0,-1 0 0,0 0 0,0 1 0,0-1 0,0 1 0,0-1 0,1 1 0,-1 0 0,0-1 0,0 1 0,0 0 0,-1 0 0,1-1 0,0 1 0,1 2 0,7 6 0,1 1 0,-2 0 0,0 1 0,0 0 0,-1 0 0,0 1 0,-1-1 0,0 2 0,-1-1 0,0 1 0,-1-1 0,-1 1 0,0 0 0,0 0 0,-2 1 0,1-1 0,-2 1 0,-1 17 0,1 53 0,1-37 0,-1 1 0,-3-1 0,-11 55 0,11-88 0,0-1 0,-1 0 0,0 0 0,-2 0 0,1-1 0,-1 0 0,-1 0 0,0 0 0,-1-1 0,0 0 0,-1 0 0,0-1 0,0 0 0,-1-1 0,-18 13 0,12-12 0,-1-2 0,0 0 0,0 0 0,-1-2 0,0 0 0,0-1 0,0-1 0,-27 2 0,19-2 0,0 1 0,1 1 0,-33 13 0,56-18 0,0-1 0,0 1 0,0 0 0,1 0 0,-1 0 0,0 0 0,1 0 0,-1 0 0,0 0 0,1 1 0,0-1 0,-1 1 0,1-1 0,0 1 0,0-1 0,-1 1 0,0 2 0,2-4 0,0 1 0,0-1 0,0 1 0,0-1 0,0 1 0,0-1 0,0 1 0,0-1 0,0 1 0,1-1 0,-1 1 0,0-1 0,0 1 0,0-1 0,1 1 0,-1-1 0,0 0 0,0 1 0,1-1 0,-1 1 0,0-1 0,1 0 0,-1 1 0,1 0 0,21 8 0,26-3 0,0-1 0,85-4 0,-76-1 0,533-2-1365,-541 2-5461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5:20.8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 1 24575,'-1'0'0,"0"1"0,-1 0 0,1 0 0,1 0 0,-1 0 0,0 0 0,0 0 0,0 0 0,0 0 0,1 0 0,-1 0 0,0 0 0,1 1 0,-1-1 0,1 0 0,0 0 0,-1 1 0,1-1 0,0 0 0,0 1 0,0-1 0,0 0 0,0 3 0,0-3 0,-8 79 0,4 147 0,5-129 0,0 405-1365,-1-480-5461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5:21.40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24575,'0'0'-8191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5:23.1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 0 24575,'-5'10'0,"1"1"0,1-1 0,0 1 0,0-1 0,1 1 0,-1 17 0,2 70 0,1-55 0,0 419 0,0-457 0,0 1 0,0 0 0,1-1 0,0 1 0,0 0 0,0-1 0,0 1 0,1-1 0,3 8 0,-4-11 0,1 0 0,-1 0 0,1 0 0,-1-1 0,1 1 0,0 0 0,0-1 0,0 0 0,-1 1 0,1-1 0,1 0 0,-1 0 0,0 0 0,0 0 0,0 0 0,0-1 0,1 1 0,-1 0 0,0-1 0,1 0 0,-1 0 0,0 0 0,1 0 0,-1 0 0,4-1 0,-1 1 0,0-1 0,1 0 0,-1 0 0,0 0 0,0-1 0,0 0 0,0 0 0,0 0 0,0-1 0,-1 0 0,1 0 0,-1 0 0,0 0 0,0 0 0,0-1 0,0 0 0,-1 0 0,1 0 0,-1 0 0,0-1 0,0 1 0,2-6 0,5-11 0,-1-1 0,-1 0 0,10-42 0,-6 21 0,15-83 0,-19 81 0,-10 60 0,1 1 0,2 25 0,0-1 0,-2 18 0,-1-6 0,2 0 0,3 1 0,10 60 0,35 142 0,-44-232-455,-1 0 0,-1 35 0,-1-29-6371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5:23.95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24575,'4'0'0,"5"0"0,6 0 0,7 4 0,9 2 0,3-1 0,11-1 0,6-1 0,-1-1 0,-5-1 0,-7-1 0,-6 0 0,-3 0 0,-4 0 0,-1 0 0,-2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5:24.81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24575,'4'0'0,"6"0"0,4 0 0,5 0 0,6 0 0,8 0 0,2 0 0,-2 0 0,-1 0 0,1 0 0,-1 0 0,-2 0 0,3 0 0,2 3 0,5 3 0,-2-1 0,-6-1-8191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5:27.0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664 338 24575,'1'-27'0,"-2"0"0,-1 0 0,-1 1 0,-1-1 0,-8-26 0,9 45 0,1 0 0,-2 0 0,1 0 0,-1 0 0,0 1 0,-1-1 0,1 1 0,-1 1 0,-1-1 0,0 0 0,0 1 0,0 0 0,0 1 0,-1 0 0,0 0 0,0 0 0,0 1 0,-1-1 0,-14-4 0,1 4 0,0 0 0,0 1 0,0 2 0,0 0 0,-1 1 0,1 1 0,-29 4 0,-4-1 0,39-2 0,1 0 0,-1 1 0,1 0 0,-1 2 0,1-1 0,0 2 0,1 0 0,-1 0 0,1 1 0,0 1 0,-12 8 0,18-10 0,0 0 0,0 1 0,1-1 0,0 1 0,0 1 0,0-1 0,1 1 0,0 0 0,0 0 0,1 1 0,0-1 0,0 1 0,1 0 0,0 0 0,0 0 0,1 0 0,0 1 0,0-1 0,0 17 0,2-21 0,0 1 0,0-1 0,0 0 0,1 0 0,0 0 0,0-1 0,0 1 0,0 0 0,1 0 0,-1 0 0,1-1 0,0 1 0,0-1 0,5 6 0,-3-3 0,1-1 0,1 0 0,-1 0 0,1-1 0,0 0 0,0 0 0,11 5 0,7 2 0,0-2 0,1-1 0,40 8 0,-59-15 0,207 55 0,-202-53 0,0 0 0,-1 0 0,1 1 0,-1 1 0,0-1 0,0 2 0,-1-1 0,0 1 0,0 1 0,0-1 0,-1 2 0,1-1 0,12 17 0,-16-17 0,-1-1 0,0 0 0,0 1 0,-1 0 0,0-1 0,0 1 0,-1 1 0,1-1 0,-2 0 0,1 1 0,-1-1 0,0 0 0,0 1 0,-1 0 0,0-1 0,-1 1 0,0-1 0,0 1 0,0-1 0,-1 0 0,-3 9 0,0-3 0,0-1 0,-2 1 0,1-1 0,-2 0 0,1-1 0,-2 0 0,1 0 0,-2-1 0,1 0 0,-1 0 0,-1-1 0,0-1 0,0 1 0,-18 8 0,14-9 0,0 0 0,0-1 0,-1-1 0,0-1 0,-1 0 0,1-1 0,-1 0 0,0-2 0,0 0 0,0-1 0,-26-1 0,38-1 0,-1 1 0,1-1 0,0-1 0,-1 1 0,1-1 0,0 1 0,0-1 0,0-1 0,0 1 0,1-1 0,-1 0 0,0 0 0,1 0 0,0-1 0,0 1 0,0-1 0,0 0 0,1 0 0,-1 0 0,1-1 0,0 1 0,1-1 0,-1 0 0,1 0 0,-4-9 0,5 8 0,-1 0 0,1 0 0,0 0 0,0 0 0,1 0 0,0 0 0,0 0 0,0-1 0,1 1 0,-1 0 0,2 0 0,-1 0 0,1 0 0,0 0 0,0 1 0,0-1 0,1 0 0,0 1 0,0 0 0,0 0 0,1 0 0,6-8 0,2 0 0,1 0 0,1 0 0,-1 1 0,2 1 0,0 1 0,0 0 0,1 0 0,0 2 0,31-12 0,-24 11 0,39-22 0,-39 19 0,39-15 0,49-9-1365,-73 24-5461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5:29.5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203 0 24575,'-1'14'0,"0"0"0,-1-1 0,-1 1 0,0-1 0,-1 1 0,0-1 0,-7 14 0,-48 88 0,37-76 0,8-13 0,2 1 0,1 0 0,1 0 0,1 1 0,2 1 0,0-1 0,-4 57 0,6-47 0,3-29 0,0 0 0,1 1 0,0-1 0,0 0 0,1 1 0,2 12 0,-2-19 0,1-1 0,0 0 0,-1 0 0,1 0 0,0 0 0,0 0 0,1 0 0,-1 0 0,0 0 0,1 0 0,-1 0 0,1-1 0,0 1 0,-1 0 0,1-1 0,0 0 0,0 1 0,0-1 0,0 0 0,0 0 0,0 0 0,0 0 0,0 0 0,1-1 0,-1 1 0,0-1 0,0 1 0,1-1 0,-1 0 0,5 0 0,136-2 0,-55-1 0,-84 3 0,0 0 0,1 0 0,-1 0 0,0-1 0,1 0 0,-1 0 0,0 0 0,1 0 0,-1 0 0,0-1 0,6-3 0,-7 3 0,-1 0 0,0 0 0,0-1 0,0 1 0,0-1 0,-1 1 0,1-1 0,-1 1 0,0-1 0,1 0 0,-1 0 0,0 0 0,-1 0 0,1 1 0,0-1 0,-1 0 0,1-6 0,1-44 0,-6-67 0,2 64 0,-19 302 0,19-222 0,-2-4 0,-1 1 0,-9 27 0,-4 13 0,7-8-682,-8 69-1,18-96-6143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5:35.14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0 568 24575,'0'1'0,"1"0"0,-1-1 0,0 1 0,0 0 0,1 0 0,-1-1 0,0 1 0,1-1 0,-1 1 0,1 0 0,-1-1 0,1 1 0,-1-1 0,1 1 0,-1-1 0,1 1 0,-1-1 0,1 1 0,0-1 0,-1 0 0,1 1 0,0-1 0,-1 0 0,1 0 0,0 1 0,-1-1 0,1 0 0,1 0 0,27 4 0,-21-3 0,78 10 0,383 31 0,-434-42 0,-22-1 0,1 0 0,0 2 0,-1 0 0,15 3 0,-24-3 0,0 0 0,0 0 0,0 1 0,0-1 0,0 1 0,0 0 0,0 0 0,-1 1 0,1-1 0,-1 1 0,0 0 0,0 0 0,0 0 0,0 0 0,0 0 0,0 1 0,2 4 0,52 98 0,60 159 0,-77-168 0,17 42 0,-7 3 0,60 287 0,-84-314 0,54 155 0,-61-199 0,-15-51 0,2 0 0,0 0 0,10 23 0,-15-41 0,0 0 0,0 0 0,-1 0 0,1 0 0,0-1 0,1 1 0,-1 0 0,0-1 0,0 1 0,1 0 0,-1-1 0,1 0 0,-1 1 0,1-1 0,0 0 0,-1 0 0,1 0 0,0 0 0,0 0 0,0 0 0,0 0 0,0-1 0,0 1 0,0-1 0,0 0 0,0 1 0,0-1 0,0 0 0,0 0 0,0 0 0,0 0 0,0-1 0,0 1 0,0 0 0,0-1 0,0 0 0,0 1 0,0-1 0,0 0 0,0 0 0,0 0 0,3-2 0,3-4 0,1 1 0,-1-1 0,0-1 0,0 1 0,-1-1 0,0-1 0,7-10 0,0-6 0,0-1 0,-2 1 0,0-2 0,-2 0 0,-1 0 0,-1-1 0,-2 0 0,5-47 0,-2-28 0,-6-108 0,-3 167 0,-15-367 0,3 283 0,-34-152 0,-12 65 0,46 181 0,-3 0 0,0 1 0,-2 0 0,-24-33 0,-29-45 0,42 64 0,-2 1 0,-52-61 0,60 84 0,-4-5 0,-35-48 0,60 75 0,0 1 0,1-1 0,-1 0 0,1 1 0,-1-1 0,1 0 0,-1 0 0,1 0 0,-1 0 0,1 1 0,0-1 0,0 0 0,-1 0 0,1 0 0,0 0 0,0 0 0,0 0 0,0 0 0,0 0 0,0 1 0,0-1 0,0 0 0,1 0 0,-1 0 0,0 0 0,0 0 0,1 0 0,-1 1 0,1-1 0,-1 0 0,0 0 0,1 0 0,0 1 0,-1-1 0,1 0 0,-1 1 0,1-1 0,0 0 0,-1 1 0,1-1 0,0 1 0,0-1 0,0 1 0,-1 0 0,3-1 0,4-2 0,0 1 0,0 0 0,0 0 0,14 0 0,-14 1 0,125-11 0,176 9 0,-179 4 0,3065 1 0,-2303 40 0,-871-41 0,-10-1 0,0 0 0,1 1 0,-1 1 0,0-1 0,0 2 0,0-1 0,0 1 0,0 1 0,-1 0 0,18 9 0,-25-10 0,1-1 0,-1 1 0,0-1 0,0 1 0,0 0 0,0 0 0,-1 0 0,1 0 0,-1 0 0,0 0 0,0 1 0,0-1 0,0 0 0,0 1 0,-1-1 0,0 0 0,1 7 0,-2 9 0,0-1 0,-4 22 0,2-11 0,2-24 0,-6 76 0,4 121 0,7-177-1365,1-6-5461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5:39.38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595 284 24575,'1'0'0,"0"0"0,0 0 0,0 0 0,0 0 0,0 0 0,0 0 0,0-1 0,0 1 0,0 0 0,0 0 0,0-1 0,0 1 0,0-1 0,0 1 0,0-1 0,0 1 0,0-1 0,0 0 0,0 1 0,-1-1 0,1 0 0,0 1 0,0-1 0,-1 0 0,2-2 0,-2 2 0,1-1 0,-1 0 0,1 0 0,-1 0 0,0 0 0,0 0 0,0 0 0,0 0 0,0 0 0,0 1 0,-1-1 0,1 0 0,-2-2 0,-1-7 0,-1 2 0,0-1 0,-1 0 0,-8-11 0,8 12 0,-1 0 0,0 1 0,0 0 0,0 0 0,-1 0 0,0 1 0,-1 0 0,0 0 0,0 1 0,0 0 0,-1 0 0,1 1 0,-2 0 0,1 1 0,-16-6 0,-58-18 0,54 17 0,-59-13 0,77 22 0,1 0 0,0 1 0,0 1 0,0 0 0,-1 0 0,1 1 0,0 0 0,0 1 0,0 0 0,-10 4 0,13-4 0,0 1 0,0 0 0,1 0 0,0 1 0,-1-1 0,1 2 0,1-1 0,-1 0 0,1 1 0,-1 0 0,-7 10 0,8-7 0,0 0 0,0 0 0,1 1 0,0-1 0,0 1 0,1 0 0,0 1 0,-2 12 0,-1 23 0,2-1 0,2 1 0,5 71 0,0-27 0,-3-79 0,2 0 0,-1 1 0,1-1 0,1 0 0,0-1 0,0 1 0,10 18 0,-1-4 0,30 41 0,-38-60 0,1 1 0,-1-1 0,1 0 0,0 0 0,0-1 0,0 1 0,0-1 0,1 0 0,0 0 0,0-1 0,0 0 0,0 0 0,9 2 0,-2-1 0,1-2 0,-1 1 0,1-2 0,0 0 0,23-1 0,-32-1 0,14 1 0,1 0 0,-1-2 0,0-1 0,36-8 0,-50 9 0,0 0 0,0 0 0,0-1 0,0 1 0,0-1 0,-1 0 0,0 0 0,1-1 0,-1 1 0,0-1 0,-1 0 0,1 0 0,-1 0 0,0 0 0,0-1 0,0 0 0,0 1 0,-1-1 0,0 0 0,0 0 0,0 0 0,1-7 0,2-10 0,-2 0 0,0-36 0,-2 32 0,7-39 0,-3 41 0,4-21 0,-1 0 0,3-77 0,-11 79 0,2 20 0,-2-1 0,-1 0 0,-6-33 0,0 38 0,2 28 0,2 32 0,6-18 0,1 0 0,0 0 0,2 0 0,1-1 0,0 0 0,2 0 0,0-1 0,16 26 0,43 63 0,-5 1 0,-43-72 0,34 49 0,-8-19 0,-25-36 0,1-1 0,43 48 0,-47-65-1365,-2-4-5461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09:05.11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0 120 24575,'550'-23'0,"-350"0"0,388-27 0,-374 39 0,21-1 0,50 13-1365,-245-1-5461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15:39.7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0 24575,'0'28'0,"0"14"0,-1-1 0,-7 46 0,6-82 0,1 0 0,1 0 0,-1-1 0,1 1 0,0 0 0,0 0 0,0 0 0,1 0 0,0 0 0,2 7 0,-2-10 0,0 0 0,0 0 0,1 0 0,-1 0 0,0 0 0,1-1 0,0 1 0,-1-1 0,1 1 0,0-1 0,0 0 0,0 1 0,0-1 0,0 0 0,0 0 0,0 0 0,0-1 0,0 1 0,1 0 0,-1-1 0,0 0 0,0 1 0,1-1 0,-1 0 0,3 0 0,8 0 0,0 1 0,1 1 0,-1 0 0,23 7 0,-31-7 0,-1 0 0,1 1 0,0 0 0,-1-1 0,1 1 0,-1 1 0,0-1 0,0 1 0,0-1 0,0 1 0,-1 0 0,1 1 0,-1-1 0,0 0 0,2 7 0,4 4 0,-1 0 0,-1 0 0,-1 1 0,0 0 0,6 31 0,-11-42 0,0 0 0,-1 0 0,0 0 0,0 0 0,0 0 0,-1 0 0,1 0 0,-1 0 0,-1 0 0,1-1 0,0 1 0,-1 0 0,0 0 0,0-1 0,-1 0 0,1 1 0,-1-1 0,0 0 0,0 0 0,0 0 0,-1-1 0,1 1 0,-1-1 0,-8 6 0,-4 0-177,-1 0-1,0-1 0,-1 0 1,0-2-1,0 0 0,-25 5 1,40-11 55,-35 10-6704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5:41.39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1 240 24575,'1'-11'0,"1"0"0,1 0 0,0 0 0,0 1 0,1-1 0,0 1 0,1 0 0,0 0 0,1 0 0,0 1 0,0-1 0,1 2 0,0-1 0,13-12 0,-11 14 0,-1-1 0,1 1 0,0 1 0,1 0 0,-1 0 0,1 0 0,0 2 0,1-1 0,-1 1 0,15-3 0,-3 3 0,-1 0 0,1 2 0,0 1 0,31 1 0,-32 1 0,-3-1 0,0 1 0,0 1 0,0 0 0,19 5 0,-33-6 0,0 1 0,-1-1 0,1 0 0,0 1 0,0 0 0,-1 0 0,1 0 0,-1 0 0,0 1 0,0-1 0,1 1 0,-2 0 0,1 0 0,0 0 0,-1 0 0,1 0 0,-1 1 0,0-1 0,0 1 0,0 0 0,0-1 0,-1 1 0,2 6 0,-1 0 0,0 0 0,-1 1 0,0-1 0,-1 0 0,0 0 0,0 0 0,-1 0 0,-1 0 0,0 0 0,0 0 0,-1 0 0,0 0 0,0-1 0,-1 1 0,-7 10 0,3-7 0,-1 0 0,0-1 0,-1 0 0,0 0 0,-1-1 0,0 0 0,-1-1 0,0-1 0,-17 11 0,-177 101 0,193-113 0,1 0 0,0 1 0,0 1 0,-12 12 0,21-19 0,-1 1 0,0 0 0,1 0 0,0 0 0,0 1 0,0-1 0,0 1 0,1 0 0,0-1 0,0 1 0,0 0 0,0 0 0,1 0 0,0 1 0,-1 4 0,3-8 0,-1-1 0,0 1 0,1 0 0,-1-1 0,1 1 0,-1-1 0,1 1 0,-1-1 0,1 0 0,0 1 0,0-1 0,0 0 0,0 1 0,0-1 0,0 0 0,0 0 0,0 0 0,1 0 0,-1 0 0,0 0 0,1 0 0,-1 0 0,1-1 0,-1 1 0,1 0 0,-1-1 0,1 1 0,-1-1 0,1 0 0,-1 1 0,1-1 0,1 0 0,9 1 0,0 0 0,-1 0 0,17-2 0,-17 0 0,45 0-455,0 2 0,59 9 0,-85-6-6371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5:43.08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 24575,'5'6'0,"0"0"0,0 0 0,-1 1 0,0 0 0,0-1 0,-1 2 0,0-1 0,0 0 0,0 0 0,-1 1 0,0 0 0,1 10 0,-1 10 0,0-1 0,-3 35 0,1 28 0,0-89 0,0-1 0,0 0 0,0 0 0,0 1 0,0-1 0,-1 0 0,1 0 0,0 0 0,0 1 0,0-1 0,0 0 0,0 0 0,1 1 0,-1-1 0,0 0 0,0 0 0,0 1 0,0-1 0,0 0 0,0 0 0,0 0 0,0 1 0,0-1 0,1 0 0,-1 0 0,0 0 0,0 1 0,0-1 0,0 0 0,1 0 0,-1 0 0,0 0 0,0 0 0,0 1 0,1-1 0,-1 0 0,0 0 0,0 0 0,1 0 0,-1 0 0,0 0 0,0 0 0,0 0 0,1 0 0,-1 0 0,0 0 0,0 0 0,1 0 0,11-12 0,14-34 0,-20 34 0,2-2 0,1 1 0,1 0 0,0 1 0,1 0 0,0 1 0,1 0 0,0 1 0,1 0 0,0 1 0,0 0 0,1 1 0,0 1 0,0 0 0,1 1 0,0 0 0,0 1 0,1 1 0,-1 1 0,1 0 0,0 1 0,0 0 0,17 1 0,-22 1 0,0 0 0,0 1 0,0 0 0,0 0 0,0 1 0,0 1 0,17 6 0,-23-7 0,0 1 0,0 0 0,0 0 0,-1 0 0,1 1 0,-1-1 0,0 1 0,0 0 0,-1 0 0,1 1 0,-1-1 0,0 1 0,0-1 0,0 1 0,0 0 0,-1 0 0,2 7 0,8 25 0,7 40 0,0 1 0,-1-7-1365,-11-51-5461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5:44.27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 24575,'4'0'0,"5"0"0,5 0 0,9 4 0,16 1 0,13 0 0,2-1 0,4-1 0,-4-1 0,-7-1 0,-8-1 0,-11 0-8191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5:45.08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 24575,'0'4'0,"4"1"0,5 0 0,14-1 0,14-1 0,21-1 0,13-1 0,13-1 0,10 0 0,4 0 0,-6 0 0,-11 0 0,-16 0 0,-10-1 0,-14 1-8191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6:05.73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738 60 24575,'0'1'0,"0"-1"0,-1 1 0,1 0 0,0 0 0,-1 0 0,1-1 0,0 1 0,-1 0 0,1-1 0,-1 1 0,1 0 0,-1-1 0,0 1 0,1-1 0,-1 1 0,0 0 0,1-1 0,-1 0 0,0 1 0,1-1 0,-1 1 0,0-1 0,0 0 0,0 0 0,1 1 0,-1-1 0,0 0 0,0 0 0,0 0 0,0 0 0,1 0 0,-1 0 0,0 0 0,-1 0 0,-35-3 0,32 2 0,-232-34 0,193 28 0,34 4 0,1 1 0,-1 0 0,0 1 0,0 0 0,0 1 0,0 0 0,0 0 0,1 1 0,-1 1 0,-14 3 0,-6 7 0,0 1 0,1 1 0,1 2 0,-51 36 0,73-46 0,-1-1 0,2 1 0,-1 0 0,1 1 0,0-1 0,0 1 0,0 0 0,1 0 0,0 1 0,1-1 0,0 1 0,0 0 0,0 0 0,1 0 0,0 0 0,1 0 0,-1 9 0,0 15 0,2-1 0,1 1 0,5 34 0,-5-56 0,-1-8 0,0 0 0,0 0 0,0 0 0,1 0 0,-1-1 0,0 1 0,1 0 0,0 0 0,-1 0 0,1-1 0,0 1 0,0 0 0,0-1 0,0 1 0,0 0 0,0-1 0,0 1 0,1-1 0,-1 0 0,1 1 0,-1-1 0,1 0 0,-1 0 0,1 0 0,2 1 0,-1-2 0,-1 1 0,1-1 0,0 0 0,0 0 0,-1 0 0,1 0 0,0 0 0,0-1 0,-1 0 0,1 1 0,0-1 0,-1 0 0,1 0 0,-1 0 0,1-1 0,-1 1 0,4-3 0,16-10 0,0-1 0,-1-2 0,0 0 0,-2-1 0,0-1 0,-1 0 0,-1-2 0,-1 0 0,25-42 0,-37 54 0,1 1 0,0-1 0,0 1 0,1 0 0,0 1 0,1 0 0,-1-1 0,2 2 0,-1-1 0,1 1 0,-1 0 0,2 1 0,15-8 0,-10 7 0,-1-1 0,0-1 0,0 0 0,0 0 0,-1-1 0,0-1 0,-1 0 0,0 0 0,-1-1 0,0-1 0,-1 1 0,12-20 0,-21 31 0,0 0 0,0 0 0,0 0 0,0 0 0,0 0 0,0 0 0,0 0 0,0 1 0,0-1 0,0 0 0,0 0 0,0 0 0,0 0 0,0 0 0,0 0 0,0 1 0,0-1 0,0 0 0,0 0 0,0 0 0,0 0 0,0 0 0,0 0 0,1 0 0,-1 0 0,0 1 0,0-1 0,0 0 0,0 0 0,0 0 0,0 0 0,0 0 0,0 0 0,0 0 0,0 0 0,1 0 0,-1 0 0,0 0 0,0 0 0,0 0 0,0 0 0,0 0 0,0 0 0,0 0 0,1 0 0,-1 0 0,0 0 0,0 0 0,0 0 0,0 0 0,0 0 0,0 0 0,1 0 0,-1 0 0,0 0 0,0 0 0,0 0 0,0 0 0,0 0 0,0 0 0,0 0 0,0 0 0,0 0 0,1 0 0,-1-1 0,1 21 0,-1 23 0,-1-26 0,-1 283 0,3-289 0,0-1 0,0 0 0,1 1 0,0-1 0,1 0 0,0 0 0,1 0 0,0-1 0,1 1 0,-1-1 0,10 12 0,-10-15 0,1-1 0,0 0 0,1 0 0,-1 0 0,1 0 0,0-1 0,0 0 0,1 0 0,-1-1 0,1 0 0,-1 0 0,1 0 0,0-1 0,0 0 0,1 0 0,-1-1 0,8 1 0,0-1-151,0 0-1,0-1 0,0 0 0,0-2 1,0 0-1,0 0 0,0-1 1,18-7-1,-6 0-6674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6:07.31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40 24575,'0'54'0,"1"65"0,-1-116 0,0-1 0,0 0 0,1 1 0,-1-1 0,1 0 0,0 1 0,-1-1 0,1 0 0,0 0 0,0 1 0,0-1 0,1 0 0,-1 0 0,0 0 0,3 2 0,-3-4 0,0 1 0,0-1 0,0 1 0,0-1 0,0 1 0,0-1 0,1 0 0,-1 1 0,0-1 0,0 0 0,0 0 0,0 0 0,1 0 0,-1 0 0,0 0 0,0 0 0,0-1 0,0 1 0,1 0 0,-1-1 0,0 1 0,0-1 0,0 1 0,0-1 0,0 1 0,0-1 0,0 0 0,0 0 0,0 1 0,0-1 0,-1 0 0,1 0 0,0 0 0,0-1 0,11-10 0,-2-1 0,0 0 0,11-18 0,-13 18 0,0 1 0,0 0 0,1 1 0,1 0 0,13-12 0,-6 10 0,0 1 0,1 1 0,1 0 0,0 1 0,0 1 0,1 1 0,26-7 0,-43 15 0,-1-1 0,1 1 0,0 0 0,0-1 0,-1 1 0,1 0 0,0 1 0,0-1 0,-1 0 0,1 1 0,0 0 0,0-1 0,-1 1 0,1 0 0,-1 1 0,1-1 0,-1 0 0,1 1 0,-1-1 0,0 1 0,0 0 0,0-1 0,0 1 0,0 0 0,0 1 0,0-1 0,-1 0 0,1 0 0,-1 1 0,1-1 0,-1 1 0,1 3 0,4 9 0,0 1 0,-1 0 0,-1 1 0,3 20 0,-3-13 0,17 106-1365,-16-107-5461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56:13.45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0 440 24575,'282'-17'0,"-96"2"0,1271-99 0,-737 68 0,1 47 0,-314 2 0,1167-17 0,-679 2 0,-54 0 0,-364-2 0,293-5 0,-294-17 0,-10 0 0,-222 25 0,37 0 0,77 13 0,308-5 0,-288-18 0,-31 1 0,57 16 0,-27 2 0,-109-22-230,-202 17-905,-1-1-5691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15:41.01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24575,'12'0'0,"12"0"0,18 0 0,14 0 0,9 0 0,5 0 0,0 0 0,-9 0 0,-10 0 0,-11 0 0,-7 0 0,-10 0-8191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15:45.3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645 356 24575,'-1'-12'0,"0"0"0,-1-1 0,-5-15 0,-1-6 0,-19-118 0,26 147 0,1 0 0,-1 0 0,-1 0 0,1 0 0,-1 1 0,1-1 0,-1 1 0,-1-1 0,1 1 0,-1 0 0,1 0 0,-1 0 0,0 0 0,-1 0 0,1 1 0,-6-5 0,3 4 0,1 1 0,-1 0 0,0 0 0,0 0 0,0 1 0,0 0 0,-1 0 0,1 1 0,-1 0 0,1 0 0,-1 0 0,-7 1 0,-5-1 0,-1 2 0,1 0 0,0 2 0,0 0 0,0 1 0,-28 9 0,36-9 0,0 1 0,0 0 0,1 0 0,0 1 0,0 0 0,0 0 0,1 1 0,0 1 0,1 0 0,-1 0 0,2 0 0,-11 14 0,8-7 0,1 0 0,1 0 0,0 1 0,1 0 0,0 0 0,1 1 0,1 0 0,1 0 0,1 0 0,0 1 0,1-1 0,0 1 0,2 20 0,0-8 0,4 88 0,-2-110 0,0 0 0,1 0 0,-1 0 0,2 0 0,-1-1 0,1 1 0,0-1 0,0 0 0,1 0 0,0-1 0,0 1 0,1-1 0,7 7 0,-2-3 0,0 0 0,1-1 0,0 0 0,1 0 0,0-1 0,18 7 0,-13-8 0,1-1 0,-1 0 0,1-2 0,0 0 0,0-1 0,0-1 0,0-1 0,31-2 0,-47 1 0,0 0 0,0 0 0,-1 0 0,1-1 0,0 1 0,0-1 0,-1 0 0,1 0 0,-1 0 0,1 0 0,-1 0 0,1-1 0,-1 1 0,0-1 0,1 1 0,-1-1 0,0 0 0,0 0 0,0 0 0,-1 0 0,3-3 0,-2 1 0,-1 1 0,1-1 0,-1 0 0,0 1 0,0-1 0,-1 0 0,1 0 0,-1 0 0,0 0 0,0 0 0,0 0 0,0 0 0,-2-5 0,0-4 0,-2 0 0,0 0 0,0 1 0,-1-1 0,-1 1 0,0 0 0,-14-19 0,14 22 0,0 1 0,-1 1 0,0-1 0,0 1 0,-1 1 0,0-1 0,0 1 0,-1 1 0,1 0 0,-1 0 0,-10-4 0,3 4 0,1 0 0,0 1 0,-1 1 0,1 1 0,-1 0 0,-23 1 0,-181 4-1365,195-2-5461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15:47.12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 1 24575,'0'1'0,"0"1"0,0 0 0,-1-1 0,1 1 0,-1 0 0,1-1 0,-1 1 0,0 0 0,0-1 0,1 1 0,-1-1 0,0 0 0,0 1 0,-1-1 0,1 0 0,0 1 0,0-1 0,-1 0 0,-1 1 0,1 0 0,7-1 0,0 0 0,-1 1 0,1-1 0,0 1 0,-1 0 0,1 0 0,-1 0 0,1 1 0,-1-1 0,0 1 0,0 0 0,0 0 0,-1 1 0,1-1 0,-1 1 0,1 0 0,2 5 0,-1-3 0,-1-1 0,1 0 0,0 0 0,1 0 0,-1 0 0,1-1 0,-1 0 0,2 0 0,8 4 0,-4-5 0,0-1 0,0 0 0,0 0 0,1-1 0,-1 0 0,0-1 0,0-1 0,1 0 0,14-3 0,-10 1 0,0-1 0,-1 0 0,0-1 0,0-1 0,27-14 0,-36 15 0,1 1 0,-1-1 0,0-1 0,0 1 0,0-1 0,-1 0 0,0 0 0,8-13 0,-37 61 0,1 1 0,2 1 0,1 0 0,-17 66 0,30-81 19,1 1 0,2-1 0,1 1 0,1 0 0,2 0 0,3 33 0,-1-23-519,-2 1 1,-6 54 0,1-67-6327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15:48.0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33 24575,'345'-11'0,"28"-1"0,-312 8-1365,-33-1-5461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15:51.8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63 0 24575,'-2'39'0,"-14"77"0,1-22 0,15-91 0,-1 1 0,1-1 0,0 0 0,0 1 0,0-1 0,0 0 0,1 0 0,-1 1 0,1-1 0,0 0 0,0 0 0,0 0 0,0 0 0,1 0 0,-1 0 0,1 0 0,0 0 0,3 3 0,-1-2 0,0-1 0,0 1 0,1-1 0,0-1 0,-1 1 0,1-1 0,0 1 0,0-1 0,0-1 0,9 3 0,51 8 0,-55-12 0,1 2 0,-1-1 0,0 1 0,0 1 0,0 0 0,-1 0 0,1 1 0,-1 0 0,0 0 0,0 1 0,13 10 0,-15-9 0,0 0 0,-1 1 0,0 0 0,-1 0 0,1 0 0,-1 1 0,-1 0 0,1 0 0,-2 0 0,1 0 0,-1 1 0,0-1 0,2 13 0,-2-8 0,-2 0 0,1 0 0,-2 0 0,1 0 0,-2 0 0,0 0 0,0 0 0,-6 22 0,5-30 0,-1 0 0,1-1 0,0 1 0,-1 0 0,0-1 0,0 1 0,-1-1 0,1 0 0,-1 0 0,0 0 0,0-1 0,0 0 0,-1 1 0,1-1 0,-6 2 0,-9 6 0,0-2 0,-26 10 0,20-10-227,0-2-1,-1 0 1,0-2-1,0 0 1,-41 1-1,39-6-6598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15:52.8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24575,'4'0'0,"5"0"0,6 0 0,15 0 0,12 0 0,18 0 0,14 0 0,12 0 0,2 0 0,-9 0 0,-10 0 0,-17 0-8191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15:54.1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49 24575,'2107'0'0,"-2025"-4"0,97-17 0,65-3 0,36 26-1365,-258-2-5461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15:55.8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1 252 24575,'0'-7'0,"1"0"0,0 1 0,0-1 0,0 0 0,1 0 0,0 1 0,1-1 0,4-9 0,33-50 0,-29 50 0,0-1 0,9-21 0,-15 26 0,5-16 0,-6 23 0,-4 15 0,-8 52 0,-29 105 0,27-126 0,-3 10-273,3 0 0,1 1 0,3 0 0,0 90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15:57.7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447 192 24575,'1'0'0,"0"-1"0,0 1 0,0-1 0,0 1 0,0-1 0,0 1 0,0-1 0,0 0 0,0 0 0,0 1 0,0-1 0,0 0 0,-1 0 0,1 0 0,0 0 0,-1 0 0,1 0 0,-1 0 0,1 0 0,-1 0 0,1 0 0,-1 0 0,0 0 0,1-1 0,-1 1 0,0 0 0,0 0 0,0 0 0,0-3 0,-1-34 0,-1 32 0,0 0 0,0 0 0,-1 0 0,1 0 0,-1 1 0,-1-1 0,1 1 0,-1 0 0,0 0 0,0 0 0,0 0 0,-1 1 0,0-1 0,0 1 0,0 0 0,0 1 0,-1 0 0,1-1 0,-9-2 0,1 1 0,-1 0 0,0 1 0,0 1 0,0 0 0,-1 1 0,1 0 0,-21 1 0,20 1 0,-1 0 0,1 1 0,-1 1 0,1 1 0,-28 7 0,38-8 0,-1 0 0,1 1 0,-1-1 0,1 1 0,0 1 0,0-1 0,0 1 0,0 0 0,0 0 0,1 0 0,0 0 0,0 1 0,0 0 0,1 0 0,-1 0 0,1 0 0,-4 9 0,3 0 0,0-1 0,1 1 0,0-1 0,1 1 0,1 0 0,0 0 0,2 27 0,0-26 0,0-1 0,-2 0 0,0 1 0,0-1 0,-1 0 0,-1 0 0,-4 14 0,5-22 0,0-1 0,0 1 0,1 0 0,0-1 0,0 1 0,0 0 0,1 0 0,0 0 0,0 0 0,1 0 0,-1-1 0,3 8 0,0-3 0,0-1 0,1 0 0,-1 0 0,2-1 0,0 1 0,10 14 0,-10-17 0,1 0 0,0 0 0,0 0 0,0-1 0,1 0 0,0 0 0,0-1 0,0 0 0,0 0 0,1 0 0,-1-1 0,1 0 0,0-1 0,0 0 0,0 0 0,9 1 0,17 0 0,0 0 0,54-4 0,-48 0 0,-27 1 0,-1 0 0,1-1 0,-1-1 0,1 0 0,-1 0 0,17-7 0,-24 8 0,-1-1 0,0-1 0,1 1 0,-1-1 0,0 0 0,-1 0 0,1 0 0,0 0 0,-1-1 0,0 1 0,0-1 0,0 0 0,0 0 0,0 0 0,-1 0 0,0 0 0,0-1 0,0 1 0,2-8 0,-1-2 14,0 1-1,0-1 0,-2 0 0,0 1 1,0-1-1,-1 0 0,-1 0 1,-3-22-1,-1 14-310,0 1 0,-2 0 0,0 1 0,-17-34 0,13 31-6529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09:06.12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0 24575,'0'70'0,"14"110"0,-9-138 0,-2 61 0,0-11 0,-3-87-170,1 0-1,0 1 0,0-1 1,0 0-1,1 1 0,0-1 1,3 6-1,5 6-6655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15:59.6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173 30 24575,'-28'24'0,"21"-19"0,0 1 0,0 0 0,-11 13 0,4-1 0,1 2 0,0-1 0,2 2 0,0-1 0,1 2 0,-11 33 0,18-45 0,0-1 0,1 1 0,0 0 0,1 0 0,0 0 0,1 1 0,-1-1 0,2 0 0,0 0 0,0 0 0,1 0 0,0 0 0,0 0 0,1 0 0,1-1 0,0 1 0,8 13 0,-2-10 0,1 0 0,1-2 0,0 1 0,0-1 0,1-1 0,1-1 0,19 12 0,3 3 0,-27-18 0,0-1 0,1 0 0,0-1 0,0 0 0,0-1 0,0 0 0,0 0 0,0-1 0,15 2 0,13-2 0,48-2 0,-45-1 0,7 2 0,38-1 0,-78 0 0,0-1 0,1 0 0,-1-1 0,0 0 0,0 0 0,0-1 0,11-4 0,-15 4 0,0 0 0,-1 0 0,1 0 0,-1 0 0,1 0 0,-1 0 0,0-1 0,-1 0 0,1 1 0,0-1 0,-1 0 0,0-1 0,0 1 0,0 0 0,-1 0 0,1-1 0,-1 1 0,0-1 0,0 1 0,-1-1 0,1 0 0,-1 1 0,0-7 0,-2-13 0,0 1 0,-1 0 0,-8-32 0,6 33 0,1-1 0,-2 2 0,0-1 0,-2 0 0,0 1 0,-1 1 0,-1-1 0,-25-36 0,14 29 0,9 11 0,0 1 0,-1 1 0,-18-16 0,26 26 0,0 1 0,-1 0 0,1 0 0,-1 1 0,0 0 0,0 0 0,-1 0 0,1 0 0,0 1 0,-1 1 0,1-1 0,-1 1 0,-11-1 0,-5 0-151,0 2-1,-1 1 0,1 0 0,0 2 1,0 1-1,0 0 0,0 2 1,-21 8-1,11 1-6674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16:00.6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11 24575,'4'-4'0,"9"-1"0,7 4 0,8 2 0,10 1 0,8 0 0,12 0 0,11 0 0,7-1 0,-2-1 0,-1 0 0,-10 1 0,-7-2 0,-13 5 0,-14 2-8191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16:01.4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24575,'4'0'0,"5"0"0,5 0 0,17 4 0,22 2 0,19-1 0,4-1 0,-2-1 0,-5-2 0,-11 0 0,-16 0-8191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16:03.5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818 357 24575,'-2'-1'0,"0"1"0,-1-1 0,1 1 0,0-1 0,-1 0 0,1 0 0,0 0 0,0 0 0,0 0 0,0 0 0,0-1 0,0 1 0,0-1 0,0 0 0,1 1 0,-1-1 0,0 0 0,-1-3 0,-26-42 0,19 30 0,-95-147 0,101 157 0,0 0 0,-1 0 0,0 0 0,0 0 0,0 1 0,-1 0 0,0 0 0,0 1 0,-1-1 0,0 1 0,0 1 0,0-1 0,-8-3 0,6 5 0,-1 0 0,1 0 0,-1 1 0,0 0 0,0 0 0,0 1 0,0 1 0,0 0 0,0 0 0,-16 3 0,13-1 0,1 0 0,0 1 0,1 0 0,-1 1 0,0 1 0,1-1 0,0 2 0,0 0 0,-10 7 0,5-1 0,1 1 0,0 0 0,1 1 0,-24 30 0,23-24 0,0 1 0,1 0 0,-22 45 0,30-51 0,1 1 0,0 0 0,1 0 0,0 0 0,1 0 0,1 0 0,0 22 0,5 201 0,-2-228 0,0 0 0,1 0 0,0 0 0,1 0 0,0 0 0,1 0 0,0-1 0,1 0 0,0 1 0,0-2 0,8 11 0,-8-14 0,0 0 0,0 0 0,1 0 0,-1-1 0,2 0 0,-1 0 0,0 0 0,1-1 0,0 0 0,0 0 0,0 0 0,0-1 0,1 0 0,-1-1 0,1 0 0,9 2 0,-4-2 0,0-1 0,-1 0 0,1 0 0,0-1 0,0-1 0,0 0 0,0-1 0,-1-1 0,1 0 0,21-8 0,-28 9 0,0-1 0,0-1 0,0 1 0,-1-1 0,1 0 0,-1 0 0,0 0 0,0-1 0,-1 0 0,1 0 0,-1 0 0,0-1 0,-1 1 0,1-1 0,-1 0 0,0 0 0,0 0 0,-1 0 0,0 0 0,0-1 0,0 1 0,0-10 0,1-2 0,-2 1 0,0-1 0,-1 1 0,0-1 0,-2 1 0,0 0 0,-1-1 0,-6-20 0,7 32 0,0-1 0,0 1 0,-1 1 0,0-1 0,0 0 0,0 1 0,0-1 0,-1 1 0,0 0 0,0 0 0,-1 1 0,1-1 0,-1 1 0,0 0 0,0 0 0,-1 0 0,1 1 0,-1 0 0,0 0 0,1 0 0,-1 1 0,0 0 0,-1 0 0,1 1 0,-8-2 0,-26 0 0,-1 2 0,-64 7 0,84-5 0,4 0 24,0 1 0,1 1 0,0 0 0,-20 7 0,32-9-86,0 1 0,0-1 0,1 0 0,-1 1 1,1 0-1,-1 0 0,1 0 0,0 0 0,-1 1 0,1-1 0,0 1 0,1 0 1,-1 0-1,0 0 0,1 0 0,0 0 0,-1 1 0,1-1 0,1 0 0,-1 1 1,0 0-1,1 0 0,-2 4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16:04.3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24575,'1'14'0,"0"-1"0,1 0 0,4 14 0,3 19 0,12 67 0,-12-75 0,5 57 0,-13-82 0,0 0 0,-1 0 0,-1 0 0,-1-1 0,1 1 0,-2 0 0,0-1 0,-7 19 0,9-28-124,0 0 0,-1 0 0,1 0 0,-1 0 0,0 0 0,0 0-1,0 0 1,0-1 0,0 1 0,-4 3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16:05.69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46 387 24575,'-1'0'0,"0"0"0,0 0 0,0-1 0,0 1 0,0-1 0,0 1 0,0 0 0,0-1 0,1 1 0,-1-1 0,0 0 0,0 1 0,0-1 0,1 0 0,-1 1 0,0-1 0,1 0 0,-1 0 0,1 0 0,-1 0 0,1 1 0,-1-3 0,-9-22 0,10 23 0,-5-15 0,1-1 0,1 1 0,0-1 0,1 1 0,1-1 0,1 0 0,1 1 0,4-32 0,-3 41 0,-1-1 0,1 0 0,1 1 0,0 0 0,0-1 0,0 1 0,1 0 0,0 1 0,1-1 0,0 1 0,0 0 0,0 0 0,1 0 0,0 1 0,1 0 0,-1 0 0,1 0 0,0 1 0,11-7 0,-15 11 0,-1 1 0,1-1 0,0 0 0,-1 1 0,1-1 0,0 1 0,-1 0 0,1-1 0,0 2 0,-1-1 0,1 0 0,0 0 0,-1 1 0,1-1 0,0 1 0,-1 0 0,1 0 0,-1 0 0,1 0 0,-1 0 0,0 1 0,0-1 0,1 1 0,-1 0 0,0-1 0,0 1 0,0 0 0,-1 0 0,1 0 0,2 4 0,6 7 0,0 1 0,-1 1 0,12 24 0,-16-29 0,-1-1 0,7 12 0,0 1 0,2-2 0,0 0 0,19 23 0,-28-39 0,0 0 0,0 0 0,1 0 0,0 0 0,-1-1 0,1 0 0,1 0 0,-1 0 0,10 4 0,-11-6 0,0-1 0,-1 1 0,1 0 0,0-1 0,0 0 0,0 0 0,0 0 0,0 0 0,-1-1 0,1 1 0,0-1 0,0 0 0,0 0 0,-1-1 0,1 1 0,4-3 0,-7 3 0,0 1 0,0-1 0,0 0 0,0 1 0,0-1 0,1 1 0,-1-1 0,0 1 0,0 0 0,1-1 0,-1 1 0,0 0 0,0 0 0,1 0 0,-1 0 0,2 0 0,-3 1 0,0-1 0,0 0 0,1 1 0,-1-1 0,0 1 0,0-1 0,0 0 0,0 1 0,1-1 0,-1 1 0,0-1 0,0 1 0,0-1 0,0 1 0,0-1 0,0 1 0,0-1 0,0 0 0,0 1 0,0-1 0,0 1 0,-1-1 0,1 1 0,0-1 0,0 1 0,0-1 0,-1 0 0,1 1 0,-29 47 0,20-35 0,-19 34 0,2 1 0,2 2 0,-32 92 0,44-103 0,2 1 0,2 1 0,1 0 0,3 0 0,0 73 0,5-89-1365,-1-1-5461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16:06.3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43 24575,'8'0'0,"19"0"0,13 0 0,19 0 0,24-8 0,6-3 0,-1 1 0,-6 2 0,-19 2-8191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16:07.6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262 1 24575,'-8'19'0,"1"0"0,1 1 0,1 0 0,1 0 0,0 1 0,-1 28 0,3-24 0,-1-1 0,-1 0 0,-14 44 0,9-43 0,-2 0 0,-1-1 0,0-1 0,-2 0 0,-24 30 0,37-52 0,1 0 0,-1-1 0,1 1 0,-1 0 0,1 0 0,-1 0 0,0-1 0,1 1 0,-1 0 0,0-1 0,0 1 0,1-1 0,-1 1 0,0-1 0,0 1 0,0-1 0,0 1 0,0-1 0,0 0 0,1 0 0,-1 1 0,0-1 0,0 0 0,0 0 0,-1 0 0,1-1 0,0 1 0,1-1 0,-1 0 0,0 1 0,1-1 0,-1 0 0,1 0 0,-1 0 0,1 0 0,-1 1 0,1-1 0,0 0 0,-1 0 0,1 0 0,0 0 0,0 0 0,0 0 0,0 0 0,0-1 0,-1-6 0,1 0 0,1 0 0,-1 1 0,1-1 0,3-8 0,-2 12 0,0-1 0,0 1 0,1 0 0,-1 0 0,1 1 0,0-1 0,0 1 0,0-1 0,1 1 0,-1 0 0,1 0 0,0 0 0,0 1 0,0-1 0,0 1 0,0 0 0,0 0 0,1 1 0,-1-1 0,1 1 0,-1 0 0,8-1 0,11-2 0,1 2 0,-1 0 0,27 2 0,-41 0 0,2 1 0,1-1 0,-1 2 0,1-1 0,-1 2 0,14 3 0,-20-4 0,0 0 0,0 0 0,0 0 0,0 1 0,-1-1 0,1 1 0,-1 1 0,0-1 0,0 0 0,0 1 0,0 0 0,0 0 0,3 6 0,2 4 0,0 1 0,-1 0 0,-1 1 0,0 0 0,-1 0 0,5 22 0,-9-28 0,0 1 0,-1-1 0,0 1 0,0-1 0,-2 1 0,1 0 0,-1-1 0,-1 1 0,0-1 0,0 1 0,-6 14 0,6-20 0,-1 0 0,0 0 0,0 0 0,0 0 0,-1 0 0,1-1 0,-1 1 0,-1-1 0,1 0 0,0-1 0,-1 1 0,0-1 0,0 0 0,0 0 0,0 0 0,0 0 0,0-1 0,-1 0 0,-8 2 0,-12 2 0,-1-1 0,0-1 0,-28 0 0,-7 2 0,10 4-682,-53 17-1,64-15-6143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16:08.8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0 119 24575,'4'0'0,"10"0"0,22-4 0,20-5 0,14-2 0,14-2 0,6 0 0,-6 4 0,-8-2 0,-9 1 0,-17-1 0,-16-3 0,-14 1-8191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18:42.7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09:08.04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26 92 24575,'-2'3'0,"-1"1"0,1-1 0,-1 1 0,1-1 0,0 1 0,1 0 0,-1 0 0,1 0 0,-1 0 0,1 0 0,0 0 0,1 0 0,-1 5 0,-1 61 0,2-50 0,-1 19 0,4 82 0,-3-117 0,1 1 0,0-1 0,0 1 0,1-1 0,-1 0 0,1 0 0,0 0 0,0 0 0,0 0 0,1 0 0,-1 0 0,1-1 0,0 1 0,0-1 0,0 0 0,0 0 0,1 0 0,0 0 0,-1-1 0,1 1 0,0-1 0,0 0 0,0 0 0,0 0 0,0-1 0,1 0 0,-1 0 0,1 0 0,7 1 0,-5-1 0,1 0 0,-1-1 0,0 1 0,1-2 0,-1 1 0,1-1 0,-1 0 0,0 0 0,0-1 0,0 0 0,0-1 0,0 1 0,0-1 0,0 0 0,-1-1 0,1 0 0,9-8 0,-7 5 0,0-1 0,-1 0 0,0-1 0,-1 0 0,1 0 0,-2-1 0,1 0 0,-1 0 0,-1-1 0,0 1 0,-1-1 0,0 0 0,0-1 0,-1 1 0,0 0 0,1-22 0,-7-142 0,3 172 0,0-1 0,-1 0 0,1 0 0,-1 0 0,0 1 0,0-1 0,0 0 0,0 1 0,-1-1 0,1 0 0,-1 1 0,0 0 0,0 0 0,0-1 0,-1 1 0,1 0 0,-1 1 0,0-1 0,1 0 0,-1 1 0,0-1 0,-1 1 0,1 0 0,0 0 0,-1 0 0,1 1 0,-1-1 0,1 1 0,-1 0 0,0 0 0,1 0 0,-1 0 0,0 1 0,0 0 0,0 0 0,0 0 0,1 0 0,-1 0 0,0 1 0,0-1 0,0 1 0,-3 1 0,-10 3 40,1 1 0,-25 13 0,36-16-175,0 0 0,-1 0 0,1 1 0,1 0 0,-1-1 0,0 2 0,1-1 0,0 1 0,0-1 0,-5 9 0,-1 7-6691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38:18.13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611 99 24575,'-1'-2'0,"0"0"0,0 0 0,0 0 0,0 1 0,0-1 0,0 0 0,0 1 0,-1-1 0,1 1 0,0 0 0,-1-1 0,1 1 0,-1 0 0,0 0 0,-3-2 0,-28-16 0,3 8 0,0 1 0,-1 1 0,-1 2 0,1 1 0,-1 1 0,0 2 0,0 1 0,0 1 0,-34 5 0,57-4 0,0 1 0,0 1 0,0-1 0,0 2 0,0-1 0,0 1 0,1 0 0,-11 6 0,13-6 0,1 1 0,0 0 0,0 0 0,0 0 0,0 1 0,1-1 0,-1 1 0,1 0 0,1 0 0,-1 1 0,1-1 0,-5 10 0,-4 9 0,3-4 0,0-1 0,-7 27 0,14-39 0,0 0 0,1 1 0,0-1 0,0 1 0,0 0 0,1-1 0,1 1 0,-1-1 0,1 1 0,3 9 0,-1-3 0,1 0 0,1 0 0,0 0 0,1 0 0,12 19 0,-15-28 0,0-1 0,0 0 0,1 0 0,-1 0 0,1 0 0,0-1 0,0 1 0,0-1 0,0 0 0,1 0 0,-1-1 0,1 1 0,0-1 0,0 0 0,0 0 0,0-1 0,0 1 0,0-1 0,7 1 0,6-1 0,1 0 0,-1-1 0,0-1 0,1-1 0,28-6 0,-40 6 0,0 0 0,0 0 0,-1 0 0,1-1 0,0 0 0,-1 0 0,1-1 0,-1 0 0,0 0 0,-1 0 0,1-1 0,-1 1 0,1-1 0,-1-1 0,-1 1 0,9-13 0,70-160 0,-77 165 0,-4 6 0,1 0 0,1-1 0,0 1 0,0 0 0,6-9 0,-9 16 0,-1 0 0,0 0 0,0 0 0,0-1 0,0 1 0,1 0 0,-1 0 0,0 0 0,0 0 0,0 0 0,0 0 0,1 0 0,-1 0 0,0 0 0,0 0 0,1 0 0,-1 0 0,0 0 0,0 0 0,0 0 0,1 0 0,-1 0 0,0 0 0,0 0 0,0 0 0,1 0 0,-1 0 0,0 0 0,0 0 0,0 0 0,0 0 0,1 0 0,-1 1 0,0-1 0,0 0 0,0 0 0,0 0 0,1 0 0,-1 0 0,0 1 0,0-1 0,8 13 0,3 18 0,-10-30 0,51 204 0,-15-49 0,38 161 0,-71-299 0,-1-1 0,0 1 0,-2-1 0,0 1 0,-3 35 0,1-50 0,0 1 0,-1-1 0,1 0 0,-1 0 0,0 0 0,1 0 0,-1 0 0,-1 0 0,1 0 0,0-1 0,-1 1 0,1-1 0,-1 0 0,0 1 0,-3 1 0,-50 26 0,50-27 0,-21 9 0,-1-2 0,-1 0 0,0-2 0,-1-1 0,-41 4 0,25-7 0,-1-2 0,-83-7 0,128 5-3,0 0 0,0 0 0,0-1-1,1 1 1,-1 0 0,0 0 0,0-1 0,0 1-1,0-1 1,0 0 0,1 1 0,-1-1 0,0 0-1,1 0 1,-1 0 0,1 0 0,-1-1 0,1 1-1,-3-2 1,4 2 9,0 0 0,0-1 0,0 1 0,-1 0-1,1 0 1,0 0 0,0 0 0,1 0 0,-1 0-1,0-1 1,0 1 0,0 0 0,1 0 0,-1 0 0,1 0-1,-1 0 1,1 0 0,-1 0 0,1 0 0,-1 0 0,1 0-1,0 0 1,1 0 0,7-10-266,1 1-1,1 1 1,21-15 0,-26 19-140,58-40-6426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38:15.49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334 1 24575,'1'2'0,"0"0"0,0 0 0,0 0 0,0 0 0,0 0 0,0 0 0,0 0 0,1-1 0,-1 1 0,1 0 0,-1-1 0,4 3 0,4 6 0,3 8 0,-1 1 0,0 0 0,-1 0 0,-2 1 0,0 0 0,-1 0 0,0 1 0,-2 0 0,-1 0 0,0 1 0,0 43 0,-4-47 0,-1 1 0,0 0 0,-2 0 0,0 0 0,-1-1 0,-1 0 0,-1 0 0,0 0 0,-2 0 0,0-1 0,0 0 0,-2-1 0,0 0 0,-13 15 0,-5 3 0,-1-1 0,-1-2 0,-2-1 0,-1-1 0,-72 47 0,93-69 0,1 0 0,0 0 0,0 1 0,1 1 0,-19 18 0,27-25 0,1 0 0,-1-1 0,1 1 0,0 0 0,-1 0 0,1 0 0,0 0 0,0 1 0,0-1 0,1 0 0,-1 0 0,0 0 0,1 1 0,0-1 0,-1 0 0,1 1 0,0-1 0,0 1 0,0-1 0,0 0 0,1 1 0,-1-1 0,1 0 0,-1 0 0,1 1 0,0-1 0,0 0 0,0 0 0,0 0 0,0 0 0,1 0 0,-1 0 0,1 0 0,-1 0 0,1-1 0,-1 1 0,1 0 0,0-1 0,0 1 0,0-1 0,4 2 0,3 3 0,2 0 0,-1-1 0,0 0 0,1-1 0,0 0 0,0-1 0,1 0 0,-1 0 0,14 0 0,10 0 0,62-2 0,218-34 0,-28 2 0,188 25-1365,-443 7-5461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38:16.35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 24575,'0'1'0,"0"0"0,0 1 0,0-1 0,0 1 0,1-1 0,-1 0 0,1 1 0,-1-1 0,1 0 0,-1 0 0,1 1 0,0-1 0,0 0 0,-1 0 0,1 0 0,0 0 0,0 0 0,0 0 0,0 0 0,0 0 0,0 0 0,1-1 0,-1 1 0,0 0 0,0-1 0,0 1 0,1-1 0,1 1 0,44 7 0,-37-7 0,458 10 0,-316-13 0,1390 0-1365,-1509 2-5461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38:19.09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25 24575,'4'0'0,"18"0"0,28 0 0,26 0 0,25-4 0,14-1 0,0 0 0,-3 1 0,-14 1 0,-18 1 0,-16 1 0,-18 1-8191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38:20.61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 24575,'8'0'0,"15"0"0,31 0 0,38 0 0,25 0 0,27 0 0,17 0 0,14 0 0,5 0 0,-9 0 0,-16 0 0,-28 0 0,-34 0-8191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38:21.80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183 198 24575,'-1'3'0,"1"-1"0,-1 0 0,0 1 0,0-1 0,0 0 0,0 0 0,0 1 0,0-1 0,-1 0 0,1 0 0,-1 0 0,1-1 0,-1 1 0,-3 2 0,-31 27 0,25-23 0,8-6 0,0 1 0,0-1 0,0 0 0,0 0 0,0 0 0,-1 0 0,1 0 0,-1-1 0,1 0 0,-1 1 0,0-1 0,1-1 0,-6 2 0,7-3 0,0 1 0,0 0 0,0-1 0,0 0 0,0 1 0,0-1 0,1 0 0,-1 0 0,0 0 0,1 0 0,-1 0 0,0 0 0,1-1 0,-1 1 0,1 0 0,0-1 0,-1 1 0,1-1 0,0 0 0,0 1 0,0-1 0,0 0 0,0 1 0,1-1 0,-1 0 0,0 0 0,0-4 0,-4-10 0,0 0 0,1 0 0,1 0 0,1-1 0,0 1 0,1-26 0,1 38 0,0-1 0,0 1 0,1-1 0,-1 0 0,1 1 0,0-1 0,1 1 0,-1 0 0,1-1 0,0 1 0,0 0 0,0 0 0,0 0 0,1 0 0,0 1 0,0-1 0,0 1 0,0-1 0,0 1 0,1 0 0,-1 0 0,1 1 0,0-1 0,0 1 0,0 0 0,0-1 0,8-1 0,11-1 0,0 2 0,0 0 0,0 2 0,1 0 0,42 6 0,-12-2 0,-42-3 0,-1 0 0,1 2 0,0-1 0,-1 1 0,0 1 0,1 0 0,16 8 0,-21-8 0,0 2 0,0-1 0,0 1 0,-1 0 0,0 0 0,0 1 0,0 0 0,0 0 0,-1 0 0,0 1 0,7 12 0,-3-2 0,-1 1 0,0-1 0,-1 1 0,-1 1 0,-1-1 0,4 23 0,-4-11 0,-2 1 0,-1 1 0,-2 32 0,-1-48 0,-1 0 0,-1 1 0,0-1 0,-1-1 0,-1 1 0,-1 0 0,0-1 0,-1 0 0,0-1 0,-1 0 0,-17 23 0,9-17 0,-1 0 0,-1-2 0,0 0 0,-1-1 0,-1-1 0,-37 23 0,46-32 0,0 0 0,0 1 0,1 1 0,0-1 0,-12 14 0,20-20 0,0 1 0,0-1 0,0 0 0,1 0 0,-1 1 0,1-1 0,-1 1 0,1-1 0,0 1 0,0 0 0,0-1 0,0 1 0,0 0 0,1 0 0,-1 0 0,1-1 0,0 1 0,0 0 0,0 0 0,0 0 0,1 0 0,-1 0 0,1-1 0,-1 1 0,1 0 0,0 0 0,0-1 0,0 1 0,1-1 0,-1 1 0,3 2 0,0-1 0,0 0 0,1-1 0,0 1 0,0-1 0,0 0 0,0-1 0,0 1 0,0-1 0,1 0 0,-1 0 0,1-1 0,0 0 0,-1 0 0,9 1 0,7 2 0,66 12 60,145 7 0,89-17-1545,-263-7-5341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38:22.27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10 1 24575,'0'4'0,"-4"5"0,-1 5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38:22.63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 24575,'0'0'-8191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38:23.90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275 1 24575,'-14'12'0,"0"-1"0,-1 0 0,-1-1 0,0 0 0,-22 9 0,19-10 0,0 1 0,1 1 0,-19 14 0,31-20 0,1 1 0,-1-1 0,1 1 0,0 0 0,0 0 0,1 0 0,-1 1 0,1 0 0,1 0 0,0 0 0,0 0 0,-3 10 0,3-8 0,1 0 0,1 1 0,0-1 0,0 0 0,0 1 0,1-1 0,1 1 0,0-1 0,0 0 0,3 12 0,-2-15 0,0 1 0,0-1 0,1 0 0,0 1 0,0-1 0,0-1 0,1 1 0,0 0 0,0-1 0,0 0 0,1 0 0,0 0 0,0-1 0,10 8 0,-2-3 0,1 0 0,0-1 0,0 0 0,1-2 0,0 0 0,0 0 0,1-1 0,0-1 0,-1-1 0,2 0 0,-1-1 0,0-1 0,18 0 0,-18-2 0,-1 0 0,1-1 0,0 0 0,-1-1 0,0-1 0,0-1 0,0 0 0,22-11 0,-30 12 0,0 0 0,-1 0 0,1-1 0,-1 1 0,0-1 0,0-1 0,0 1 0,-1-1 0,0 0 0,0 0 0,0-1 0,-1 0 0,0 1 0,-1-1 0,1-1 0,-1 1 0,-1 0 0,1-1 0,1-8 0,-2 4 0,0-1 0,-1 0 0,-1 0 0,0 1 0,-1-1 0,0 0 0,-1 0 0,0 1 0,-1-1 0,0 1 0,-1 0 0,0-1 0,-1 2 0,-1-1 0,0 1 0,0 0 0,-1 0 0,-1 0 0,1 1 0,-2 0 0,1 1 0,-16-13 0,18 18 0,0 0 0,0 1 0,-1 0 0,1 0 0,-1 0 0,0 1 0,0 0 0,0 0 0,0 1 0,0-1 0,-13 1 0,-7 1 0,-46 5 0,70-5 7,1 0-1,-1 1 0,0-1 0,0 1 1,1 0-1,-1 0 0,0 0 1,1 0-1,-1 0 0,1 0 1,-1 1-1,1-1 0,0 1 0,-1 0 1,1 0-1,0 0 0,0 0 1,-3 4-1,3-2-155,-1 1 1,1-1-1,1 1 1,-1 0-1,0 0 1,1-1-1,0 1 1,0 0-1,0 9 1,0 10-6678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38:24.94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201 1 24575,'2'16'0,"0"0"0,1 0 0,0 0 0,2 0 0,-1-1 0,10 19 0,12 46 0,-14-21 0,-7-31 0,1 0 0,2 0 0,19 50 0,-21-64 0,-1 0 0,0 1 0,-1 0 0,-1 0 0,0 0 0,-1 0 0,-1 1 0,0-1 0,-1 0 0,-1 1 0,0-1 0,-6 23 0,6-33 0,-1 1 0,0-1 0,-1 1 0,0-1 0,1 0 0,-2 0 0,1 0 0,0 0 0,-1-1 0,0 0 0,0 1 0,0-1 0,-1-1 0,1 1 0,-1 0 0,0-1 0,0 0 0,0 0 0,-1-1 0,1 0 0,0 0 0,-1 0 0,0 0 0,1-1 0,-1 0 0,0 0 0,-7 0 0,1 0 0,0-1 0,0 0 0,0 0 0,0-1 0,0-1 0,0 0 0,0-1 0,1 0 0,-1-1 0,1 0 0,0-1 0,-14-8 0,-21-18-1365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09:09.76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144 52 24575,'-3'0'0,"-1"1"0,1 0 0,-1 0 0,1 0 0,-1 0 0,1 1 0,0-1 0,0 1 0,-1 0 0,1 0 0,0 0 0,1 1 0,-1-1 0,0 0 0,1 1 0,-1 0 0,1 0 0,-3 4 0,-3 5 0,0 0 0,0 1 0,-7 16 0,5-4 0,-16 49 0,24-66 0,0 1 0,0-1 0,1 1 0,0-1 0,1 1 0,0 0 0,0-1 0,1 1 0,0 0 0,2 8 0,-2-14 0,0 0 0,1 0 0,-1 0 0,1 0 0,0 0 0,0 0 0,0-1 0,0 1 0,1-1 0,-1 0 0,0 1 0,1-1 0,0 0 0,-1 0 0,1-1 0,0 1 0,0-1 0,0 1 0,0-1 0,0 0 0,1 0 0,-1 0 0,0-1 0,0 1 0,4-1 0,12 2 0,-1-1 0,1-1 0,26-3 0,-13 1 0,62 3 0,-50 0 0,71-7 0,-109 5 0,0 0 0,0-1 0,-1 0 0,1 0 0,-1 0 0,1-1 0,-1 0 0,0 0 0,0 0 0,0-1 0,0 0 0,0 0 0,-1 0 0,0 0 0,0-1 0,0 1 0,-1-1 0,1 0 0,-1 0 0,0-1 0,0 1 0,-1 0 0,0-1 0,2-6 0,2-9 0,0 0 0,-2-1 0,0 1 0,-2-1 0,0-29 0,-1 45 0,-1 1 0,-1-1 0,1 0 0,-1 1 0,0-1 0,0 1 0,0-1 0,-1 1 0,0 0 0,0 0 0,0 0 0,-1 0 0,0 0 0,0 0 0,0 0 0,0 1 0,-1 0 0,1-1 0,-1 2 0,-6-6 0,3 4 0,0 1 0,0 0 0,-1 0 0,0 1 0,1 0 0,-1 0 0,0 1 0,-1 0 0,1 0 0,0 1 0,0 0 0,-16 1 0,1 0-124,0 1 0,1 1 0,-1 1 0,1 2 0,0 0 0,0 1-1,1 1 1,-1 1 0,1 1 0,-35 21 0,29-13-6702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38:26.30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1618 572 24575,'-4'4'0,"-1"0"0,0-1 0,0 0 0,0 0 0,0-1 0,0 1 0,-1-1 0,1 0 0,-1-1 0,-6 2 0,-61 7 0,56-9 0,-44 4 0,-1-3 0,0-3 0,1-2 0,-110-21 0,157 20 0,0-1 0,0 0 0,0-1 0,1 0 0,0-1 0,0-1 0,0 0 0,1-1 0,1 0 0,-1-1 0,2 0 0,-1-1 0,1 0 0,1 0 0,-11-18 0,-11-19 0,3-1 0,-35-83 0,59 124 0,-1-4 0,-24-60 0,27 67 0,0-1 0,1 0 0,0 0 0,0 0 0,0-1 0,1 1 0,-1 0 0,2 0 0,0-11 0,0 15 0,0 0 0,-1 0 0,1 0 0,0 0 0,0 0 0,0 0 0,0 0 0,1 0 0,-1 1 0,1-1 0,-1 0 0,1 1 0,-1-1 0,1 1 0,0 0 0,3-3 0,0 2 0,0-1 0,0 1 0,0 0 0,0 1 0,1-1 0,7-1 0,4 1 0,0 1 0,-1 1 0,26 2 0,-32-2 0,0 2 0,-1-1 0,1 2 0,0-1 0,0 1 0,-1 1 0,0-1 0,0 2 0,0-1 0,0 1 0,0 0 0,-1 1 0,13 11 0,-10-5 0,-1 0 0,0 0 0,0 1 0,-1 1 0,-1-1 0,0 1 0,-1 1 0,5 15 0,1 5 0,-1 1 0,-2 1 0,-1 0 0,-2 0 0,-2 1 0,-1-1 0,-2 1 0,-2 0 0,-7 59 0,2-73 0,-1-1 0,-1 0 0,-1 0 0,-1-1 0,-1 0 0,-1 0 0,-16 23 0,-10 8 0,-63 71 0,32-49 0,-4-3 0,-161 125 0,209-181 0,-1 0 0,-1-2 0,0-1 0,0 0 0,-2-2 0,1-2 0,-39 9 0,41-12 0,-1-2 0,1-1 0,0-1 0,-1-1 0,1-1 0,-1-2 0,1 0 0,-38-9 0,51 7 0,11 0 0,21-1 0,33 3 0,72 7 0,-18 0 0,-36-6 0,1-2 0,0-3 0,90-20 0,-147 22 0,0 1 0,24-1 0,-34 4 0,0 0 0,0 0 0,0 1 0,0 0 0,0 0 0,0 0 0,0 0 0,0 1 0,0 0 0,0 0 0,5 3 0,10 6-1365,-1 0-5461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38:27.61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 24575,'2'30'0,"0"0"0,3 0 0,9 41 0,-3-24 0,5 53 0,21 498-260,-30-456-80,38 1029 219,-6-536 121,-8-190 0,-21-278 124,8 293 473,-14-402-1962,1-37-5461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38:28.49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0 213 24575,'638'1'-404,"760"-4"-1218,-578-29-224,2-28 1857,-444 30-847,243-8 730,-210 32 3807,-398 7-3546,36-3 822,-47 2-1054,0-1-1,0 1 1,1-1-1,-1 0 1,0 0-1,0 0 1,0 0-1,0 0 1,0 0-1,0 0 1,0-1-1,0 1 1,0-1-1,0 1 1,-1-1-1,1 0 0,1-3 1,6-15-6749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38:30.12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614 331 24575,'0'-12'0,"1"-15"0,-2 0 0,-1 0 0,-1 0 0,-6-28 0,7 48 0,0-1 0,-1 1 0,0 0 0,0 0 0,0 0 0,-1 1 0,0-1 0,0 1 0,-1 0 0,0 0 0,0 0 0,0 1 0,0-1 0,-1 1 0,0 1 0,0-1 0,-1 1 0,1 0 0,-11-4 0,0 1 0,0 1 0,0 0 0,-1 2 0,1 0 0,-1 1 0,0 0 0,0 2 0,-29 0 0,38 2 0,-1 0 0,1 0 0,-1 0 0,1 1 0,0 1 0,0 0 0,0 0 0,0 0 0,1 1 0,-1 1 0,1-1 0,0 1 0,0 1 0,1 0 0,0 0 0,0 0 0,0 1 0,-6 8 0,-4 10 0,-25 51 0,13-22 0,18-36 0,2 0 0,0 1 0,1 0 0,-6 21 0,12-31 0,0 0 0,1 0 0,0-1 0,0 1 0,1 0 0,0 0 0,0 0 0,1 0 0,1 0 0,-1 0 0,6 15 0,-3-12 0,0-1 0,1 1 0,1-1 0,0 0 0,0-1 0,1 0 0,1 0 0,14 16 0,-16-20 0,1-1 0,-1 0 0,1 0 0,0 0 0,1-1 0,-1 0 0,1 0 0,0-1 0,0 0 0,0-1 0,0 1 0,1-2 0,13 3 0,9-3 0,0 0 0,-1-2 0,1-1 0,0-2 0,0-1 0,38-11 0,-9-3 0,0-2 0,58-30 0,-117 50 0,45-20 0,70-45 0,-105 59 0,0-1 0,0 0 0,-1-1 0,0 0 0,-1-1 0,0 0 0,0 0 0,-1-1 0,-1 0 0,1 0 0,7-19 0,-13 26 0,0 1 0,-1-1 0,0 0 0,0 0 0,0 0 0,0 0 0,-1 0 0,1-1 0,-1 1 0,0 0 0,0 0 0,-1 0 0,1 0 0,-1 0 0,0 0 0,0 0 0,0 0 0,0 0 0,-1 0 0,-4-7 0,6 11 0,0 0 0,-1-1 0,1 1 0,0-1 0,-1 1 0,1-1 0,-1 1 0,1 0 0,0-1 0,-1 1 0,1 0 0,-1-1 0,1 1 0,-1 0 0,1 0 0,-1-1 0,0 1 0,1 0 0,-1 0 0,1 0 0,-1 0 0,1 0 0,-1 0 0,0 0 0,1 0 0,-1 0 0,1 0 0,-1 0 0,1 0 0,-1 0 0,1 1 0,-1-1 0,0 0 0,1 0 0,-1 0 0,1 1 0,-1-1 0,1 0 0,0 1 0,-1-1 0,1 1 0,-1-1 0,1 0 0,0 1 0,-1-1 0,1 1 0,0-1 0,-1 1 0,1-1 0,0 1 0,0-1 0,-1 1 0,1 0 0,-12 33 0,5 5 0,1 0 0,3 0 0,1 56 0,15 120 0,17-5 0,4 45 0,-34-249 0,0 1 0,0 0 0,0-1 0,-1 1 0,0-1 0,0 1 0,-1-1 0,1 1 0,-2-1 0,1 0 0,0 0 0,-1 0 0,-1 0 0,1 0 0,-1-1 0,1 0 0,-2 1 0,1-1 0,0-1 0,-7 6 0,2-3 0,-2 0 0,1-1 0,0 0 0,-1-1 0,0 0 0,-1-1 0,1 0 0,-1 0 0,1-1 0,-15 1 0,-83 8 0,0-5 0,-111-7 0,163-1 0,34 1 40,1-1 0,-41-7 0,56 7-154,0-1 0,0-1-1,-1 1 1,1-1 0,1 0 0,-1 0-1,0-1 1,1 0 0,0 0 0,0-1-1,0 0 1,-5-5 0,-7-10-6712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38:31.38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116 71 24575,'-1'19'0,"-1"-1"0,0 1 0,-2 0 0,0-1 0,-1 0 0,-1 0 0,-13 29 0,11-28 0,-8 20 0,2 2 0,-12 58 0,23-83 0,0 1 0,1-1 0,1 1 0,1 0 0,1-1 0,0 1 0,1 0 0,1-1 0,5 22 0,-3-24 0,-1 1 0,2 0 0,0-1 0,1 0 0,16 24 0,-19-33 0,0 0 0,0 0 0,1 0 0,0-1 0,0 0 0,0 0 0,1 0 0,-1-1 0,1 1 0,0-1 0,0-1 0,0 1 0,0-1 0,0 0 0,1 0 0,8 1 0,3-1 0,-1 0 0,1-2 0,0 0 0,0 0 0,-1-2 0,1 0 0,-1-1 0,1-1 0,-1 0 0,0-1 0,24-12 0,-35 13 0,0 0 0,0-1 0,0 0 0,-1 0 0,0 0 0,0-1 0,0 1 0,-1-1 0,0 0 0,0-1 0,0 1 0,5-13 0,-1-3 0,0 0 0,7-37 0,-7 12 0,-1 0 0,-3 0 0,-2 0 0,-1-1 0,-3 1 0,-12-75 0,12 111 0,-1-1 0,0 1 0,0 0 0,-1 1 0,-1-1 0,0 1 0,0 0 0,-1 0 0,0 0 0,-10-11 0,11 16 0,1 0 0,0 1 0,-1 0 0,0 0 0,0 1 0,0-1 0,-1 1 0,1 0 0,-1 0 0,0 1 0,1-1 0,-1 2 0,0-1 0,0 0 0,-1 1 0,1 0 0,0 1 0,0-1 0,0 1 0,-10 1 0,7 0 15,0 0 0,0 1 0,0 0 0,0 1 0,0 0 0,1 0 0,-13 7 0,16-7-102,1-1-1,0 1 1,0 0 0,0 0-1,1 0 1,-1 1 0,1-1-1,0 1 1,0 0-1,0 0 1,0 0 0,1 0-1,0 1 1,-1-1 0,2 0-1,-3 6 1,-2 17-6739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38:31.97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214 0 24575,'81'145'0,"-50"-92"0,42 95 0,-66-129 0,-1 1 0,-1 0 0,-2 0 0,1 0 0,-2 0 0,-1 36 0,-2-18 0,-3 0 0,-13 62 0,14-87 0,-1-1 0,-1 0 0,0 0 0,-1 0 0,0 0 0,-1-1 0,0 0 0,-1 0 0,0-1 0,0 0 0,-1 0 0,-11 8 0,-4 2 0,-1 0 0,0-2 0,-54 27 0,66-38-170,0-1-1,0 0 0,0-1 1,-1-1-1,0 0 0,0-1 1,-26 2-1,18-4-6655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38:33.32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240 305 24575,'-42'99'0,"23"-62"0,4-9 0,0 1 0,2 1 0,2 0 0,0 0 0,-9 45 0,1 16 0,12-63 0,1-1 0,1 1 0,-1 31 0,6-54 0,-1 8 0,1 0 0,0-1 0,1 1 0,4 23 0,-3-32 0,-1-1 0,0 1 0,1-1 0,-1 1 0,1-1 0,0 1 0,0-1 0,1 0 0,-1 0 0,1 0 0,-1 0 0,1-1 0,0 1 0,0-1 0,0 0 0,0 1 0,1-1 0,-1-1 0,0 1 0,6 2 0,0-1 0,1 0 0,-1 0 0,1-1 0,0-1 0,-1 1 0,1-1 0,0-1 0,0 0 0,0 0 0,-1-1 0,1-1 0,0 1 0,-1-1 0,1-1 0,-1 0 0,0 0 0,1-1 0,-2 0 0,1-1 0,12-8 0,-5 2 0,0-1 0,-2-1 0,1 0 0,-2-1 0,0-1 0,0 0 0,-2-1 0,0 0 0,14-27 0,68-154 0,-82 165 0,0 0 0,-2 0 0,-2-1 0,6-52 0,-10 50 0,-1 0 0,-5-56 0,1 79 0,0 0 0,0 0 0,-1 0 0,0 1 0,-1-1 0,0 1 0,-1 0 0,0 0 0,-1 1 0,0-1 0,-11-12 0,5 7 0,-1 2 0,-1-1 0,-1 2 0,0-1 0,-1 2 0,-21-13 0,31 21 0,-1 1 0,0-1 0,0 1 0,0 1 0,0 0 0,0 0 0,0 0 0,-1 1 0,1 0 0,-1 0 0,1 1 0,-1 0 0,1 0 0,-1 0 0,1 1 0,-1 1 0,1-1 0,0 1 0,-13 5 0,3 1 0,-1 2 0,1-1 0,1 2 0,0 0 0,0 1 0,1 1 0,1 0 0,0 1 0,0 1 0,2 0 0,0 0 0,-11 20 0,12-17 0,1 1 0,1 0 0,1 0 0,0 1 0,1 0 0,2 1 0,0-1 0,1 1 0,1 0 0,0 1 0,2 22 0,2-32-97,0 0-1,1 0 1,0 0-1,1 0 1,0-1-1,1 1 1,1-1-1,0 0 1,0 0-1,1 0 1,0-1-1,1 1 0,10 11 1,29 29-6729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38:34.77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0 622 24575,'0'-1'0,"7"-151"0,-5 135 0,1 0 0,1 0 0,1 1 0,0 0 0,1 0 0,15-29 0,-1 9 0,2 2 0,1 0 0,1 2 0,32-33 0,-45 54 0,1-1 0,1 1 0,-1 1 0,2 1 0,-1 0 0,1 0 0,1 1 0,-1 1 0,1 1 0,1 0 0,-1 1 0,1 0 0,18-2 0,13 2 0,0 2 0,-1 2 0,1 3 0,67 9 0,-104-8 0,1 0 0,-1 1 0,0-1 0,0 2 0,0 0 0,-1 0 0,1 1 0,-1 0 0,0 0 0,-1 1 0,15 15 0,-6-4 0,-1 0 0,-1 2 0,0 0 0,13 25 0,-24-37 0,1 0 0,-1 1 0,0 0 0,-1-1 0,0 1 0,0 1 0,-1-1 0,0 0 0,-1 1 0,0-1 0,-1 1 0,0-1 0,0 1 0,-1-1 0,0 1 0,0-1 0,-1 0 0,-1 1 0,0-1 0,0 0 0,-5 10 0,-3 10 0,-2-1 0,-1 0 0,-1-1 0,-1-1 0,-1 0 0,-1-1 0,-24 23 0,-95 108 0,110-122 0,2 1 0,-37 70 0,59-100 0,1 0 0,0 0 0,0 1 0,0-1 0,1 0 0,-1 1 0,1-1 0,1 1 0,-1-1 0,1 1 0,0 9 0,1-13 0,-1 1 0,1 0 0,0-1 0,0 1 0,0-1 0,0 1 0,1-1 0,-1 1 0,1-1 0,-1 0 0,1 0 0,0 0 0,0 0 0,0 0 0,0 0 0,0 0 0,0-1 0,1 1 0,-1-1 0,0 1 0,1-1 0,-1 0 0,1 0 0,0 0 0,-1-1 0,4 2 0,22 3 0,1-1 0,1-2 0,-1-1 0,56-4 0,-23 0 0,41 1 0,208 2 0,-299 0-273,1 2 0,0 0 0,-1 0 0,13 5 0,3 3-6553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38:35.81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 0 24575,'-2'113'0,"7"144"0,2-212 0,2 0 0,3-1 0,30 79 0,-25-81 0,-3 1 0,-1 0 0,-2 1 0,7 60 0,-17-85-105,-2-16 57,1-1-1,-1 0 1,1 1-1,0-1 1,0 1-1,0-1 1,1 1-1,-1-1 1,1 0-1,-1 1 1,1-1-1,0 0 1,0 1 0,0-1-1,0 0 1,0 0-1,0 0 1,0 0-1,1 0 1,-1 0-1,1 0 1,0 0-1,-1 0 1,1-1-1,4 3 1,13 4-6778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38:37.33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503 145 24575,'0'-3'0,"-1"-1"0,0 1 0,0 0 0,0-1 0,0 1 0,-1 0 0,1 0 0,-1 0 0,1 0 0,-1 0 0,0 0 0,-1 0 0,1 1 0,0-1 0,-1 1 0,1 0 0,-1-1 0,0 1 0,-5-3 0,-8-5 0,-1 1 0,-22-10 0,32 16 0,-18-6 0,-1 1 0,0 0 0,0 2 0,-1 1 0,1 2 0,-1 0 0,-47 2 0,70 1 0,-1 0 0,1 0 0,0 0 0,0 1 0,-1 0 0,1 0 0,0 0 0,0 0 0,0 1 0,0-1 0,0 1 0,1 0 0,-1 0 0,0 1 0,1-1 0,0 1 0,-7 5 0,7-4 0,1 1 0,-1 0 0,0-1 0,1 1 0,0 0 0,0 0 0,1 1 0,-1-1 0,1 0 0,0 0 0,1 1 0,-1-1 0,1 8 0,0 2 0,0-1 0,1 0 0,0 1 0,1-1 0,6 21 0,-5-25 0,0-1 0,1-1 0,1 1 0,-1 0 0,1-1 0,1 0 0,-1 0 0,1-1 0,9 9 0,0-1 0,1-1 0,1 0 0,0-2 0,0 0 0,33 16 0,-16-13 0,0-1 0,51 13 0,-68-22 0,-1 1 0,0 0 0,0 1 0,0 1 0,-1 0 0,0 1 0,18 15 0,-24-17 0,-1 1 0,1 0 0,-2 1 0,1 0 0,-1 0 0,0 0 0,-1 1 0,0 0 0,0 0 0,-1 1 0,7 21 0,-11-27 0,1 1 0,-1 1 0,0-1 0,0 0 0,-1 0 0,0 0 0,0 0 0,0 1 0,-1-1 0,0 0 0,0 0 0,0 0 0,-1 0 0,0 0 0,0 0 0,0-1 0,-1 1 0,0-1 0,0 1 0,-1-1 0,1 0 0,-1 0 0,0-1 0,-8 8 0,4-5 0,-1 0 0,-1-1 0,1 1 0,-1-2 0,0 0 0,0 0 0,0 0 0,-1-2 0,1 1 0,-1-1 0,0-1 0,-22 3 0,-48-2 0,-90-7 0,161 3 0,0 0 0,-1 0 0,1-1 0,0 0 0,1 0 0,-1-1 0,0-1 0,-15-7 0,20 8 0,1 0 0,0 0 0,0 0 0,0-1 0,1 1 0,-1-1 0,1 0 0,0 0 0,0 0 0,0 0 0,0 0 0,1-1 0,0 1 0,0-1 0,0 0 0,0 0 0,1 1 0,0-1 0,-1-8 0,0 0 0,0 0 0,2 0 0,-1 0 0,2-1 0,0 1 0,0 0 0,1 0 0,5-17 0,-3 20 0,0 1 0,0-1 0,1 1 0,0 0 0,0 0 0,1 0 0,0 1 0,1 0 0,0 0 0,0 0 0,9-6 0,14-10 0,0 2 0,58-32 0,75-26 0,17-11 0,-169 85-273,0-1 0,0-1 0,-1 0 0,13-12 0,-4-1-6553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2:09:11.85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50 165 24575,'-2'24'0,"0"-1"0,-1 0 0,-2 0 0,-7 23 0,5-22 0,1 0 0,2 1 0,-3 34 0,6-47 0,0-2 0,1-1 0,0 1 0,1 0 0,0 0 0,2 10 0,-3-19 0,1 1 0,-1-1 0,0 1 0,1-1 0,0 0 0,-1 1 0,1-1 0,0 0 0,-1 0 0,1 0 0,0 1 0,0-1 0,0 0 0,0 0 0,0 0 0,0 0 0,1 0 0,-1-1 0,0 1 0,0 0 0,1-1 0,-1 1 0,0 0 0,1-1 0,-1 0 0,1 1 0,-1-1 0,0 0 0,1 0 0,-1 1 0,1-1 0,-1 0 0,1-1 0,-1 1 0,1 0 0,-1 0 0,1-1 0,-1 1 0,0 0 0,1-1 0,0 0 0,11-5 0,0 0 0,-1-1 0,1-1 0,-2 0 0,1 0 0,-1-1 0,-1-1 0,0 1 0,12-15 0,41-37 0,-51 53 0,-1-1 0,0-1 0,-1 0 0,0 0 0,0-1 0,-1-1 0,-1 1 0,0-1 0,0-1 0,-1 1 0,-1-1 0,0 0 0,-1-1 0,-1 1 0,0-1 0,0 0 0,-2 0 0,1-1 0,-2 1 0,0 0 0,-2-23 0,1 33 0,-1 0 0,1-1 0,-1 1 0,-1 0 0,1 0 0,0 0 0,-1 0 0,0 0 0,0 0 0,0 0 0,-1 1 0,1-1 0,-1 1 0,0 0 0,0 0 0,0 0 0,0 0 0,0 0 0,-1 0 0,1 1 0,-1 0 0,0 0 0,0 0 0,0 0 0,0 0 0,0 1 0,0 0 0,0 0 0,0 0 0,-1 0 0,-7 0 0,3 0 0,-1 1 0,1 0 0,-1 1 0,1 0 0,0 0 0,-1 1 0,1 0 0,0 1 0,0 0 0,0 0 0,0 1 0,1 0 0,-15 9 0,14-6-136,0 1-1,1 0 1,0 0-1,0 0 1,1 1-1,0 0 1,0 1-1,1-1 0,-5 13 1,1 1-6690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38:38.26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0 152 24575,'4'-2'0,"0"-1"0,1 1 0,-1 0 0,0 0 0,1 0 0,-1 1 0,1-1 0,0 1 0,-1 0 0,1 1 0,0-1 0,4 1 0,10-3 0,121-13 0,245 5 0,-108 7 0,50-12 0,378-11 0,160-22 0,-772 44-455,1 4 0,178 22 0,-224-15-6371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38:39.83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357 190 24575,'-1'0'0,"1"0"0,-1 0 0,1 0 0,-1 0 0,0 0 0,1 0 0,-1 0 0,1 0 0,-1 0 0,1-1 0,-1 1 0,1 0 0,-1 0 0,1-1 0,-1 1 0,1 0 0,-1-1 0,1 1 0,0 0 0,-1-1 0,1 1 0,-1-1 0,1 1 0,0-1 0,-1 1 0,1-1 0,0 1 0,0-1 0,-1 0 0,1-21 0,14-19 0,-9 32 0,0 1 0,1 0 0,0 0 0,0 0 0,1 1 0,-1-1 0,2 2 0,-1-1 0,1 1 0,0 0 0,0 1 0,1 0 0,0 0 0,0 1 0,0 0 0,0 0 0,0 1 0,17-3 0,-22 6 0,-1 0 0,1 0 0,-1 1 0,1-1 0,-1 1 0,0 0 0,1 0 0,-1 0 0,0 1 0,0-1 0,1 1 0,-1 0 0,-1 0 0,1 0 0,0 0 0,0 0 0,-1 1 0,1-1 0,-1 1 0,0-1 0,1 1 0,-1 0 0,-1 0 0,1 0 0,0 0 0,1 4 0,4 8 0,0 1 0,-1 0 0,7 33 0,-8-27 0,-1 1 0,0-1 0,-2 1 0,-1-1 0,0 1 0,-2 0 0,-1-1 0,0 1 0,-7 24 0,6-38 0,-1-1 0,-1 1 0,1 0 0,-1-1 0,-1 0 0,1 0 0,-1-1 0,-1 0 0,1 0 0,-1 0 0,-10 7 0,-14 10 0,-47 27 0,52-35 0,-113 66 0,-22 14 0,153-90 0,1 0 0,-1 0 0,1 0 0,1 1 0,-1 0 0,1 1 0,1-1 0,-1 1 0,1 0 0,1 0 0,-5 10 0,-1 7 0,1 2 0,-8 37 0,16-60 0,-1 0 0,2 0 0,-1 0 0,0 1 0,1-1 0,0 0 0,0 1 0,0-1 0,1 0 0,1 8 0,-1-10 0,0-1 0,0 1 0,0 0 0,0 0 0,0-1 0,0 1 0,1 0 0,-1-1 0,1 1 0,-1-1 0,1 0 0,0 1 0,-1-1 0,1 0 0,0 0 0,0 0 0,0 0 0,0-1 0,0 1 0,0-1 0,0 1 0,0-1 0,4 1 0,42 4 0,1-2 0,-1-2 0,56-6 0,-8 1 0,83 1-1365,-147 3-5461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38:41.11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114 257 24575,'-10'10'0,"1"0"0,1 0 0,0 1 0,0 0 0,1 1 0,0 0 0,1 0 0,0 0 0,-5 19 0,5-11 0,2 0 0,1 0 0,0 1 0,2-1 0,1 32 0,0-19 0,-1-13 0,2-1 0,0 1 0,5 25 0,-5-40 0,1-1 0,-1 1 0,1 0 0,0 0 0,0 0 0,0-1 0,0 1 0,1-1 0,0 0 0,0 0 0,0 0 0,0 0 0,1 0 0,0-1 0,-1 1 0,1-1 0,8 5 0,2-1 0,1-1 0,0 0 0,1-1 0,-1-1 0,1 0 0,0-1 0,21 1 0,120 0 0,-104-5 0,16 2 0,7 0 0,92-9 0,-159 7 0,-1-1 0,0 1 0,0-1 0,1-1 0,-2 0 0,1 0 0,0 0 0,-1-1 0,1 0 0,-1 0 0,7-6 0,-10 6 0,0 0 0,0-1 0,0 1 0,0-1 0,-1 1 0,1-1 0,-1 0 0,-1 0 0,1-1 0,-1 1 0,1-1 0,-2 1 0,1-1 0,-1 0 0,1 1 0,-1-8 0,1-28 0,-1 1 0,-8-61 0,6 94 0,0 0 0,-1 1 0,1 0 0,-2-1 0,1 1 0,-1 0 0,0 0 0,0 0 0,-1 0 0,1 1 0,-1 0 0,-1-1 0,1 1 0,-1 1 0,-8-8 0,-8-4 0,-1 1 0,-40-22 0,12 9 0,16 4 0,2-1 0,0-1 0,-54-59 0,71 69 0,-1 0 0,-1 1 0,-1 0 0,-27-17 0,38 28 0,1 0 0,-1 1 0,0 0 0,0 0 0,0 0 0,0 1 0,0 0 0,0 0 0,-1 1 0,1 0 0,0 0 0,-1 1 0,1 0 0,-1 0 0,1 1 0,-1 0 0,-10 3 0,7-1 0,1 1 0,1 0 0,-1 0 0,1 1 0,-1 0 0,1 0 0,1 1 0,-1 1 0,1-1 0,0 1 0,0 1 0,1-1 0,0 1 0,1 1 0,-1-1 0,2 1 0,-6 11 0,-13 23-455,3 2 0,-16 47 0,27-62-6371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38:42.72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1 358 24575,'0'-2'0,"1"-16"0,0 0 0,1 0 0,8-26 0,-5 32 0,2 0 0,-1 1 0,1 0 0,1 0 0,0 1 0,1 0 0,0 0 0,0 1 0,1 0 0,0 1 0,20-13 0,-4 5 0,2 0 0,0 2 0,52-18 0,-47 21 0,0 1 0,1 2 0,34-5 0,-56 12 0,1 0 0,-1 0 0,1 1 0,-1 0 0,1 1 0,-1 1 0,0 0 0,0 1 0,0 0 0,0 1 0,21 9 0,-28-10 0,1 1 0,0 0 0,-1 1 0,0-1 0,0 1 0,-1 0 0,1 0 0,-1 1 0,0-1 0,0 1 0,-1 0 0,0 0 0,0 0 0,0 1 0,-1-1 0,0 1 0,2 8 0,2 14 0,-2 0 0,2 53 0,-4-37 0,0-16 0,-2 59 0,-2-77 0,0 1 0,0-1 0,-1 0 0,0 1 0,-1-1 0,0-1 0,-1 1 0,-6 10 0,-9 9 0,-2 0 0,-1-1 0,-1-2 0,-37 33 0,-20 22 0,65-63 0,1 0 0,1 1 0,0 1 0,2 0 0,-11 23 0,17-29 0,0-1 0,1 1 0,0 0 0,1 1 0,1-1 0,1 1 0,0-1 0,0 32 0,3-44 0,-1 1 0,0-1 0,1 1 0,0-1 0,0 1 0,0-1 0,0 0 0,1 1 0,-1-1 0,1 0 0,0 0 0,0 0 0,0 0 0,0 0 0,0-1 0,1 1 0,-1 0 0,1-1 0,-1 0 0,1 0 0,0 0 0,0 0 0,0 0 0,0 0 0,1-1 0,-1 0 0,4 2 0,9 1 0,-1-1 0,1 0 0,0-1 0,28 0 0,-34-1 0,293-3 0,35 2 0,-328 0-105,1 1 0,-1 0 0,0 1 0,1 1 0,-1-1 0,0 1 0,0 1 0,-1 0 0,1 0 0,-1 1 0,0 1 0,11 7 0,-2 3-6721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38:44.10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190 1 24575,'-1'31'0,"-7"38"0,-1 8 0,4 39 0,3-37 0,-25 156 0,-63 127 0,73-297 0,14-53-273,-1 0 0,0 0 0,0-1 0,-12 19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38:46.24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870 266 24575,'1'-51'0,"0"30"0,0 1 0,-2-1 0,0 0 0,-1 0 0,-7-29 0,8 47 0,-1-1 0,1 1 0,-1 0 0,0 0 0,0 0 0,0 0 0,0 0 0,-1 0 0,1 0 0,-1 1 0,0-1 0,1 1 0,-1 0 0,0-1 0,-1 1 0,1 1 0,0-1 0,0 0 0,-1 1 0,1 0 0,-1 0 0,1 0 0,-1 0 0,-4 0 0,-10-2 0,-1 2 0,0 0 0,-29 3 0,18-1 0,-1-1 0,0 2 0,0 0 0,-51 13 0,70-12 0,1 1 0,-1 0 0,1 1 0,0 0 0,0 1 0,1 0 0,0 0 0,0 1 0,0 1 0,1-1 0,0 2 0,-12 13 0,-17 28 0,1 1 0,-30 58 0,64-104 0,1 0 0,0-1 0,0 1 0,0 0 0,1 0 0,0 0 0,0 0 0,0 1 0,0-1 0,1 0 0,0 0 0,0 1 0,1 8 0,0-11 0,0 1 0,0-1 0,0 1 0,0-1 0,0 0 0,1 0 0,0 0 0,-1 0 0,1 0 0,0 0 0,1 0 0,-1 0 0,0-1 0,1 1 0,0-1 0,-1 0 0,1 0 0,0 0 0,0 0 0,0 0 0,4 1 0,12 4 0,1-1 0,0 0 0,1-2 0,21 3 0,12 2 0,-34-3 0,-2 0 0,1 2 0,-1 0 0,0 1 0,0 0 0,-1 2 0,-1 0 0,0 1 0,26 24 0,-30-25 0,-1 1 0,0 0 0,-1 1 0,0 0 0,-1 0 0,0 1 0,11 26 0,-17-32 0,0 0 0,0 0 0,-1 1 0,-1-1 0,1 1 0,-1 0 0,-1-1 0,0 1 0,0 0 0,-1-1 0,1 1 0,-2 0 0,0-1 0,0 1 0,0-1 0,-5 10 0,3-9 0,-1-1 0,0 1 0,0-1 0,-1 0 0,0 0 0,-1-1 0,1 1 0,-2-1 0,1-1 0,-1 0 0,0 0 0,0 0 0,0-1 0,-1 0 0,0-1 0,0 0 0,0 0 0,0-1 0,-20 5 0,-2-2 0,0-1 0,-1-2 0,1-1 0,-1-1 0,-32-4 0,52 3 0,0-1 0,1-1 0,-1 0 0,0 0 0,1-1 0,0-1 0,0 0 0,0 0 0,0-1 0,0-1 0,1 0 0,0 0 0,0-1 0,1 0 0,-14-14 0,16 15 0,1 0 0,0 0 0,0 0 0,0 0 0,1-1 0,0 0 0,0 0 0,1 0 0,-1-1 0,-2-8 0,-8-23 0,6 20 0,2 0 0,0-1 0,1 0 0,1 0 0,-3-35 0,8 51 0,0 0 0,0 0 0,1 0 0,0 0 0,0 0 0,0 0 0,0 0 0,0 1 0,1-1 0,0 0 0,0 1 0,0-1 0,0 1 0,0 0 0,1-1 0,-1 1 0,1 0 0,0 1 0,0-1 0,6-4 0,5-2 0,1 0 0,0 0 0,26-9 0,-17 7 0,219-84 0,-177 71 0,-37 13-170,-1-1-1,0-1 0,0-2 1,-2-1-1,0-1 0,-1-1 1,32-30-1,-36 29-6655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38:47.27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75 24575,'12'-10'0,"-4"2"0,0 3 0,1 0 0,-1 1 0,1 1 0,0-1 0,-1 1 0,1 1 0,13-3 0,71-5 0,-72 8 0,643-11-17,-481 14-97,2157 1-1774,-2289-2-4284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38:48.35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456 397 24575,'0'-9'0,"-1"0"0,0 0 0,-5-15 0,0-4 0,-5-28 0,5 31 0,1 0 0,2-1 0,0 0 0,2 0 0,2-41 0,0 63 0,-1 0 0,1 0 0,0 1 0,0-1 0,1 0 0,-1 0 0,1 0 0,0 1 0,0-1 0,0 1 0,0 0 0,1-1 0,-1 1 0,4-3 0,-4 5 0,-1 0 0,1 0 0,-1 0 0,1 0 0,0 0 0,0 1 0,-1-1 0,1 0 0,0 1 0,0 0 0,0-1 0,0 1 0,0 0 0,0 0 0,-1 0 0,1 0 0,0 0 0,0 0 0,0 1 0,0-1 0,0 1 0,0-1 0,-1 1 0,1-1 0,0 1 0,-1 0 0,1 0 0,0 0 0,-1 0 0,1 0 0,1 2 0,7 5 0,-1 1 0,0 0 0,-1 0 0,0 1 0,0 0 0,9 17 0,-1 2 0,17 39 0,-27-54 0,-1 1 0,0-1 0,-1 1 0,-1 0 0,0 0 0,-1 0 0,-1 0 0,0 0 0,-2 19 0,0-23 0,-1 1 0,0 0 0,-1-1 0,0 0 0,-1 1 0,0-1 0,-1-1 0,0 1 0,-1-1 0,0 0 0,-1 0 0,-10 12 0,-8 6 0,-1-1 0,-1-2 0,-33 24 0,-96 57 0,14-10 0,128-85 0,-1 1 0,2 0 0,-1 1 0,2 0 0,0 1 0,0 1 0,-11 18 0,19-26 0,0 1 0,0-1 0,1 1 0,0 0 0,0 0 0,0 0 0,1 1 0,1-1 0,0 0 0,0 1 0,0-1 0,1 1 0,0 0 0,1-1 0,0 1 0,0-1 0,4 14 0,-3-17 0,0-1 0,0 1 0,0-1 0,1 0 0,0 0 0,0 0 0,0 0 0,0 0 0,0-1 0,1 1 0,0-1 0,0 0 0,0 0 0,0 0 0,0-1 0,8 4 0,5 1 0,1 0 0,0-1 0,21 4 0,29 4 0,129 10 0,76-16 0,-209-7 0,867-1 0,-838-5-1365,-33-1-5461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38:49.43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 24575,'4'0'0,"5"0"0,10 0 0,16 0 0,16 0 0,18 0 0,14 4 0,12 5 0,11 1 0,3 3 0,-2-1 0,-6-2 0,-20 1 0,-17-2 0,-18-1-8191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03:38:49.98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0 24575,'4'0'0,"9"0"0,19 0 0,23 0 0,23 0 0,18 0 0,21 0 0,10 0 0,12 0 0,2 0 0,5 0 0,-2 0 0,-10 0 0,-20 0 0,-16 0 0,-26 0-8191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C801F-5D37-4D88-9A7D-3E58516C9BD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7EEF6-CE38-406D-8D0C-B21CDD3E5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813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9BF82-6FE4-4176-B72B-2D320878B93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405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7EEF6-CE38-406D-8D0C-B21CDD3E58E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18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7EEF6-CE38-406D-8D0C-B21CDD3E58EF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998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7C48010-D634-EA07-183F-C404C76544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99D357D-9530-C63C-AFDD-4CB3C12ED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8C54E98-2CA6-AB38-8E6B-75F12E054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F277C-1B70-4ED0-A9EA-E8C101EC32C6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FF987F7-5654-3E68-F1C2-66ADD81BC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546D719-7226-959B-CF0A-105BB49F3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A992-0CF5-437E-92EE-23189E7A69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685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B40344F-8F19-1414-C494-934DF6F59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8EF7AEC-9F93-58BB-C95F-6E0FBA9BA1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C984BF8-1E05-3AF8-E47A-A6E04614F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F277C-1B70-4ED0-A9EA-E8C101EC32C6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AE0DEC2-688D-001A-FD50-2F18B9993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DC1870E-2821-F8C3-EE98-C9A943188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A992-0CF5-437E-92EE-23189E7A69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489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D4093C60-0738-28EB-43E9-1FD91551B1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93A555F-0E72-219B-52F7-135891A45C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7C38638-F1C0-5DBF-CBF2-A596168BC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F277C-1B70-4ED0-A9EA-E8C101EC32C6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98C7A92-2DD0-0291-5E58-73AFAA4DB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F20167E-5967-20FB-EB42-6C5976C21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A992-0CF5-437E-92EE-23189E7A69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777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5AD1B0-4824-1210-1C63-2420A0362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22FC90E-0535-8149-44B3-20D2D236F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924F665-286E-D344-2534-AC5F6AC22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F277C-1B70-4ED0-A9EA-E8C101EC32C6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6F47E49-EE65-32EB-33D1-ED61AFFD9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B9D1545-F6AE-03EB-233F-3A0E0514B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A992-0CF5-437E-92EE-23189E7A69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89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7A3179-8202-0281-6BC2-31C8E5FC2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77FDCA1-1168-5243-20CB-9D59E262E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B0FE590-1D13-2B85-C280-883393F37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F277C-1B70-4ED0-A9EA-E8C101EC32C6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0074BAE-4C6D-1262-859F-C51530639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B84C660-47E8-9D34-E266-1ADB0B3B4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A992-0CF5-437E-92EE-23189E7A69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66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1C1C71-8CB2-0077-02ED-42E5B23C6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51D896B-680A-C469-2456-5BEDBD151C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963A1F2-36E3-8879-DCA8-11852CB4C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432D1C6-A9CB-836D-94B3-56B2F6472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F277C-1B70-4ED0-A9EA-E8C101EC32C6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355D1E0-30D6-1D42-8175-4E70CA30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0A084DB-E0D2-032A-D852-40E988CE7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A992-0CF5-437E-92EE-23189E7A69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320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AB57025-2A70-4A36-174C-31FC71F2D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FA09FBD-12F4-A81F-84F6-789D53BD1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27C726F-BF47-50F6-6EDE-108B5C76F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3A4B8AB-EF74-EFBD-D39D-AF2861185F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3798945B-81B9-FF6E-C66F-FFCE6EE517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6533A547-8570-A74E-6E65-0D65EE369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F277C-1B70-4ED0-A9EA-E8C101EC32C6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A39202DC-93BB-EDBE-57B6-C42D2FD10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2923DA8F-B8B1-2D05-465E-B5309CC8B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A992-0CF5-437E-92EE-23189E7A69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66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FCFC396-40F5-20EF-4AE4-23F301814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B3B80DC-3BDC-151A-4346-CCE1344BC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F277C-1B70-4ED0-A9EA-E8C101EC32C6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964EB2F-D9C3-5432-BB5F-EBCDB36E2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B92C731-728C-F931-63A1-3D22B7FDA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A992-0CF5-437E-92EE-23189E7A69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577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857E588E-51B9-79A7-8C63-47A247D38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F277C-1B70-4ED0-A9EA-E8C101EC32C6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C4F4D29F-E204-68B8-96A7-E6EB0C90F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6154BCA1-6892-1DEB-3A92-6E6E930A1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A992-0CF5-437E-92EE-23189E7A69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407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636859-093E-20EE-4E51-E2FBB94A1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1F8B6D1-7DFF-629C-87F0-B61AE3716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4C8B13D-AF7F-B031-BD21-0AFC75FF3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A4B3C87-057F-9104-18CB-26684564F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F277C-1B70-4ED0-A9EA-E8C101EC32C6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8E91097-68F0-9F8F-E339-031EA267B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0D522BC-A99C-61AE-3FFB-AAA8AD7C8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A992-0CF5-437E-92EE-23189E7A69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032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4B67B6-DA49-FD1E-7DCC-A0F29FBC4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DC352517-7964-83CE-A066-423ABFD841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466EB23-6BDA-BB66-3B3E-A7CA918E8C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15402FF-642E-8696-E91D-79169E70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F277C-1B70-4ED0-A9EA-E8C101EC32C6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A538940-9E3D-6ED6-FE03-1AD241A33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B229730-2059-B787-7D3E-B6EFAF854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A992-0CF5-437E-92EE-23189E7A69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3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31F8561-0F07-CFE7-B1F6-3840860CF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DEC9CE9-AFFC-FE38-DF63-D26A6746C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035EF9E-71C7-B589-91A9-290168EF6E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F277C-1B70-4ED0-A9EA-E8C101EC32C6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0F73D6E-7A6A-A136-7298-4BBCF0A40A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CF001B2-5D54-8F73-7FB3-F1E76D8CA3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2A992-0CF5-437E-92EE-23189E7A69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31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56.xml"/><Relationship Id="rId63" Type="http://schemas.openxmlformats.org/officeDocument/2006/relationships/customXml" Target="../ink/ink137.xml"/><Relationship Id="rId84" Type="http://schemas.openxmlformats.org/officeDocument/2006/relationships/image" Target="../media/image1750.png"/><Relationship Id="rId138" Type="http://schemas.openxmlformats.org/officeDocument/2006/relationships/image" Target="../media/image2020.png"/><Relationship Id="rId159" Type="http://schemas.openxmlformats.org/officeDocument/2006/relationships/customXml" Target="../ink/ink177.xml"/><Relationship Id="rId170" Type="http://schemas.openxmlformats.org/officeDocument/2006/relationships/image" Target="../media/image442.png"/><Relationship Id="rId191" Type="http://schemas.openxmlformats.org/officeDocument/2006/relationships/customXml" Target="../ink/ink193.xml"/><Relationship Id="rId205" Type="http://schemas.openxmlformats.org/officeDocument/2006/relationships/customXml" Target="../ink/ink200.xml"/><Relationship Id="rId107" Type="http://schemas.openxmlformats.org/officeDocument/2006/relationships/customXml" Target="../ink/ink151.xml"/><Relationship Id="rId32" Type="http://schemas.openxmlformats.org/officeDocument/2006/relationships/image" Target="../media/image1490.png"/><Relationship Id="rId53" Type="http://schemas.openxmlformats.org/officeDocument/2006/relationships/customXml" Target="../ink/ink132.xml"/><Relationship Id="rId128" Type="http://schemas.openxmlformats.org/officeDocument/2006/relationships/image" Target="../media/image1970.png"/><Relationship Id="rId149" Type="http://schemas.openxmlformats.org/officeDocument/2006/relationships/customXml" Target="../ink/ink172.xml"/><Relationship Id="rId95" Type="http://schemas.openxmlformats.org/officeDocument/2006/relationships/customXml" Target="../ink/ink145.xml"/><Relationship Id="rId160" Type="http://schemas.openxmlformats.org/officeDocument/2006/relationships/image" Target="../media/image437.png"/><Relationship Id="rId181" Type="http://schemas.openxmlformats.org/officeDocument/2006/relationships/customXml" Target="../ink/ink188.xml"/><Relationship Id="rId216" Type="http://schemas.openxmlformats.org/officeDocument/2006/relationships/image" Target="../media/image465.png"/><Relationship Id="rId22" Type="http://schemas.openxmlformats.org/officeDocument/2006/relationships/image" Target="../media/image1440.png"/><Relationship Id="rId64" Type="http://schemas.openxmlformats.org/officeDocument/2006/relationships/image" Target="../media/image1650.png"/><Relationship Id="rId118" Type="http://schemas.openxmlformats.org/officeDocument/2006/relationships/image" Target="../media/image1920.png"/><Relationship Id="rId139" Type="http://schemas.openxmlformats.org/officeDocument/2006/relationships/customXml" Target="../ink/ink167.xml"/><Relationship Id="rId85" Type="http://schemas.openxmlformats.org/officeDocument/2006/relationships/customXml" Target="../ink/ink140.xml"/><Relationship Id="rId150" Type="http://schemas.openxmlformats.org/officeDocument/2006/relationships/image" Target="../media/image2080.png"/><Relationship Id="rId171" Type="http://schemas.openxmlformats.org/officeDocument/2006/relationships/customXml" Target="../ink/ink183.xml"/><Relationship Id="rId192" Type="http://schemas.openxmlformats.org/officeDocument/2006/relationships/image" Target="../media/image453.png"/><Relationship Id="rId206" Type="http://schemas.openxmlformats.org/officeDocument/2006/relationships/image" Target="../media/image460.png"/><Relationship Id="rId33" Type="http://schemas.openxmlformats.org/officeDocument/2006/relationships/customXml" Target="../ink/ink130.xml"/><Relationship Id="rId59" Type="http://schemas.openxmlformats.org/officeDocument/2006/relationships/customXml" Target="../ink/ink135.xml"/><Relationship Id="rId103" Type="http://schemas.openxmlformats.org/officeDocument/2006/relationships/customXml" Target="../ink/ink149.xml"/><Relationship Id="rId108" Type="http://schemas.openxmlformats.org/officeDocument/2006/relationships/image" Target="../media/image1870.png"/><Relationship Id="rId124" Type="http://schemas.openxmlformats.org/officeDocument/2006/relationships/image" Target="../media/image1950.png"/><Relationship Id="rId129" Type="http://schemas.openxmlformats.org/officeDocument/2006/relationships/customXml" Target="../ink/ink162.xml"/><Relationship Id="rId54" Type="http://schemas.openxmlformats.org/officeDocument/2006/relationships/image" Target="../media/image1600.png"/><Relationship Id="rId91" Type="http://schemas.openxmlformats.org/officeDocument/2006/relationships/customXml" Target="../ink/ink143.xml"/><Relationship Id="rId96" Type="http://schemas.openxmlformats.org/officeDocument/2006/relationships/image" Target="../media/image1810.png"/><Relationship Id="rId140" Type="http://schemas.openxmlformats.org/officeDocument/2006/relationships/image" Target="../media/image2030.png"/><Relationship Id="rId145" Type="http://schemas.openxmlformats.org/officeDocument/2006/relationships/customXml" Target="../ink/ink170.xml"/><Relationship Id="rId161" Type="http://schemas.openxmlformats.org/officeDocument/2006/relationships/customXml" Target="../ink/ink178.xml"/><Relationship Id="rId166" Type="http://schemas.openxmlformats.org/officeDocument/2006/relationships/image" Target="../media/image440.png"/><Relationship Id="rId182" Type="http://schemas.openxmlformats.org/officeDocument/2006/relationships/image" Target="../media/image448.png"/><Relationship Id="rId187" Type="http://schemas.openxmlformats.org/officeDocument/2006/relationships/customXml" Target="../ink/ink191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463.png"/><Relationship Id="rId23" Type="http://schemas.openxmlformats.org/officeDocument/2006/relationships/customXml" Target="../ink/ink125.xml"/><Relationship Id="rId28" Type="http://schemas.openxmlformats.org/officeDocument/2006/relationships/image" Target="../media/image1470.png"/><Relationship Id="rId114" Type="http://schemas.openxmlformats.org/officeDocument/2006/relationships/image" Target="../media/image1900.png"/><Relationship Id="rId119" Type="http://schemas.openxmlformats.org/officeDocument/2006/relationships/customXml" Target="../ink/ink157.xml"/><Relationship Id="rId60" Type="http://schemas.openxmlformats.org/officeDocument/2006/relationships/image" Target="../media/image1630.png"/><Relationship Id="rId65" Type="http://schemas.openxmlformats.org/officeDocument/2006/relationships/customXml" Target="../ink/ink138.xml"/><Relationship Id="rId86" Type="http://schemas.openxmlformats.org/officeDocument/2006/relationships/image" Target="../media/image1760.png"/><Relationship Id="rId130" Type="http://schemas.openxmlformats.org/officeDocument/2006/relationships/image" Target="../media/image1980.png"/><Relationship Id="rId135" Type="http://schemas.openxmlformats.org/officeDocument/2006/relationships/customXml" Target="../ink/ink165.xml"/><Relationship Id="rId151" Type="http://schemas.openxmlformats.org/officeDocument/2006/relationships/customXml" Target="../ink/ink173.xml"/><Relationship Id="rId156" Type="http://schemas.openxmlformats.org/officeDocument/2006/relationships/image" Target="../media/image435.png"/><Relationship Id="rId177" Type="http://schemas.openxmlformats.org/officeDocument/2006/relationships/customXml" Target="../ink/ink186.xml"/><Relationship Id="rId198" Type="http://schemas.openxmlformats.org/officeDocument/2006/relationships/image" Target="../media/image456.png"/><Relationship Id="rId172" Type="http://schemas.openxmlformats.org/officeDocument/2006/relationships/image" Target="../media/image443.png"/><Relationship Id="rId193" Type="http://schemas.openxmlformats.org/officeDocument/2006/relationships/customXml" Target="../ink/ink194.xml"/><Relationship Id="rId202" Type="http://schemas.openxmlformats.org/officeDocument/2006/relationships/image" Target="../media/image458.png"/><Relationship Id="rId207" Type="http://schemas.openxmlformats.org/officeDocument/2006/relationships/customXml" Target="../ink/ink201.xml"/><Relationship Id="rId109" Type="http://schemas.openxmlformats.org/officeDocument/2006/relationships/customXml" Target="../ink/ink152.xml"/><Relationship Id="rId50" Type="http://schemas.openxmlformats.org/officeDocument/2006/relationships/image" Target="../media/image1580.png"/><Relationship Id="rId55" Type="http://schemas.openxmlformats.org/officeDocument/2006/relationships/customXml" Target="../ink/ink133.xml"/><Relationship Id="rId97" Type="http://schemas.openxmlformats.org/officeDocument/2006/relationships/customXml" Target="../ink/ink146.xml"/><Relationship Id="rId104" Type="http://schemas.openxmlformats.org/officeDocument/2006/relationships/image" Target="../media/image1850.png"/><Relationship Id="rId120" Type="http://schemas.openxmlformats.org/officeDocument/2006/relationships/image" Target="../media/image1930.png"/><Relationship Id="rId125" Type="http://schemas.openxmlformats.org/officeDocument/2006/relationships/customXml" Target="../ink/ink160.xml"/><Relationship Id="rId141" Type="http://schemas.openxmlformats.org/officeDocument/2006/relationships/customXml" Target="../ink/ink168.xml"/><Relationship Id="rId146" Type="http://schemas.openxmlformats.org/officeDocument/2006/relationships/image" Target="../media/image2060.png"/><Relationship Id="rId167" Type="http://schemas.openxmlformats.org/officeDocument/2006/relationships/customXml" Target="../ink/ink181.xml"/><Relationship Id="rId188" Type="http://schemas.openxmlformats.org/officeDocument/2006/relationships/image" Target="../media/image451.png"/><Relationship Id="rId92" Type="http://schemas.openxmlformats.org/officeDocument/2006/relationships/image" Target="../media/image1790.png"/><Relationship Id="rId162" Type="http://schemas.openxmlformats.org/officeDocument/2006/relationships/image" Target="../media/image438.png"/><Relationship Id="rId183" Type="http://schemas.openxmlformats.org/officeDocument/2006/relationships/customXml" Target="../ink/ink189.xml"/><Relationship Id="rId213" Type="http://schemas.openxmlformats.org/officeDocument/2006/relationships/customXml" Target="../ink/ink204.xml"/><Relationship Id="rId2" Type="http://schemas.openxmlformats.org/officeDocument/2006/relationships/image" Target="../media/image16.png"/><Relationship Id="rId29" Type="http://schemas.openxmlformats.org/officeDocument/2006/relationships/customXml" Target="../ink/ink128.xml"/><Relationship Id="rId24" Type="http://schemas.openxmlformats.org/officeDocument/2006/relationships/image" Target="../media/image1450.png"/><Relationship Id="rId87" Type="http://schemas.openxmlformats.org/officeDocument/2006/relationships/customXml" Target="../ink/ink141.xml"/><Relationship Id="rId110" Type="http://schemas.openxmlformats.org/officeDocument/2006/relationships/image" Target="../media/image1880.png"/><Relationship Id="rId115" Type="http://schemas.openxmlformats.org/officeDocument/2006/relationships/customXml" Target="../ink/ink155.xml"/><Relationship Id="rId131" Type="http://schemas.openxmlformats.org/officeDocument/2006/relationships/customXml" Target="../ink/ink163.xml"/><Relationship Id="rId136" Type="http://schemas.openxmlformats.org/officeDocument/2006/relationships/image" Target="../media/image2010.png"/><Relationship Id="rId157" Type="http://schemas.openxmlformats.org/officeDocument/2006/relationships/customXml" Target="../ink/ink176.xml"/><Relationship Id="rId178" Type="http://schemas.openxmlformats.org/officeDocument/2006/relationships/image" Target="../media/image446.png"/><Relationship Id="rId61" Type="http://schemas.openxmlformats.org/officeDocument/2006/relationships/customXml" Target="../ink/ink136.xml"/><Relationship Id="rId82" Type="http://schemas.openxmlformats.org/officeDocument/2006/relationships/image" Target="../media/image1740.png"/><Relationship Id="rId152" Type="http://schemas.openxmlformats.org/officeDocument/2006/relationships/image" Target="../media/image2090.png"/><Relationship Id="rId173" Type="http://schemas.openxmlformats.org/officeDocument/2006/relationships/customXml" Target="../ink/ink184.xml"/><Relationship Id="rId194" Type="http://schemas.openxmlformats.org/officeDocument/2006/relationships/image" Target="../media/image454.png"/><Relationship Id="rId199" Type="http://schemas.openxmlformats.org/officeDocument/2006/relationships/customXml" Target="../ink/ink197.xml"/><Relationship Id="rId203" Type="http://schemas.openxmlformats.org/officeDocument/2006/relationships/customXml" Target="../ink/ink199.xml"/><Relationship Id="rId208" Type="http://schemas.openxmlformats.org/officeDocument/2006/relationships/image" Target="../media/image461.png"/><Relationship Id="rId30" Type="http://schemas.openxmlformats.org/officeDocument/2006/relationships/image" Target="../media/image1480.png"/><Relationship Id="rId56" Type="http://schemas.openxmlformats.org/officeDocument/2006/relationships/image" Target="../media/image1610.png"/><Relationship Id="rId100" Type="http://schemas.openxmlformats.org/officeDocument/2006/relationships/image" Target="../media/image1830.png"/><Relationship Id="rId105" Type="http://schemas.openxmlformats.org/officeDocument/2006/relationships/customXml" Target="../ink/ink150.xml"/><Relationship Id="rId126" Type="http://schemas.openxmlformats.org/officeDocument/2006/relationships/image" Target="../media/image1960.png"/><Relationship Id="rId147" Type="http://schemas.openxmlformats.org/officeDocument/2006/relationships/customXml" Target="../ink/ink171.xml"/><Relationship Id="rId168" Type="http://schemas.openxmlformats.org/officeDocument/2006/relationships/image" Target="../media/image441.png"/><Relationship Id="rId51" Type="http://schemas.openxmlformats.org/officeDocument/2006/relationships/customXml" Target="../ink/ink131.xml"/><Relationship Id="rId93" Type="http://schemas.openxmlformats.org/officeDocument/2006/relationships/customXml" Target="../ink/ink144.xml"/><Relationship Id="rId98" Type="http://schemas.openxmlformats.org/officeDocument/2006/relationships/image" Target="../media/image1820.png"/><Relationship Id="rId121" Type="http://schemas.openxmlformats.org/officeDocument/2006/relationships/customXml" Target="../ink/ink158.xml"/><Relationship Id="rId142" Type="http://schemas.openxmlformats.org/officeDocument/2006/relationships/image" Target="../media/image2040.png"/><Relationship Id="rId163" Type="http://schemas.openxmlformats.org/officeDocument/2006/relationships/customXml" Target="../ink/ink179.xml"/><Relationship Id="rId184" Type="http://schemas.openxmlformats.org/officeDocument/2006/relationships/image" Target="../media/image449.png"/><Relationship Id="rId189" Type="http://schemas.openxmlformats.org/officeDocument/2006/relationships/customXml" Target="../ink/ink192.xml"/><Relationship Id="rId3" Type="http://schemas.openxmlformats.org/officeDocument/2006/relationships/customXml" Target="../ink/ink124.xml"/><Relationship Id="rId214" Type="http://schemas.openxmlformats.org/officeDocument/2006/relationships/image" Target="../media/image464.png"/><Relationship Id="rId25" Type="http://schemas.openxmlformats.org/officeDocument/2006/relationships/customXml" Target="../ink/ink126.xml"/><Relationship Id="rId116" Type="http://schemas.openxmlformats.org/officeDocument/2006/relationships/image" Target="../media/image1910.png"/><Relationship Id="rId137" Type="http://schemas.openxmlformats.org/officeDocument/2006/relationships/customXml" Target="../ink/ink166.xml"/><Relationship Id="rId158" Type="http://schemas.openxmlformats.org/officeDocument/2006/relationships/image" Target="../media/image436.png"/><Relationship Id="rId62" Type="http://schemas.openxmlformats.org/officeDocument/2006/relationships/image" Target="../media/image1640.png"/><Relationship Id="rId83" Type="http://schemas.openxmlformats.org/officeDocument/2006/relationships/customXml" Target="../ink/ink139.xml"/><Relationship Id="rId88" Type="http://schemas.openxmlformats.org/officeDocument/2006/relationships/image" Target="../media/image1770.png"/><Relationship Id="rId111" Type="http://schemas.openxmlformats.org/officeDocument/2006/relationships/customXml" Target="../ink/ink153.xml"/><Relationship Id="rId132" Type="http://schemas.openxmlformats.org/officeDocument/2006/relationships/image" Target="../media/image1990.png"/><Relationship Id="rId153" Type="http://schemas.openxmlformats.org/officeDocument/2006/relationships/customXml" Target="../ink/ink174.xml"/><Relationship Id="rId174" Type="http://schemas.openxmlformats.org/officeDocument/2006/relationships/image" Target="../media/image444.png"/><Relationship Id="rId179" Type="http://schemas.openxmlformats.org/officeDocument/2006/relationships/customXml" Target="../ink/ink187.xml"/><Relationship Id="rId195" Type="http://schemas.openxmlformats.org/officeDocument/2006/relationships/customXml" Target="../ink/ink195.xml"/><Relationship Id="rId209" Type="http://schemas.openxmlformats.org/officeDocument/2006/relationships/customXml" Target="../ink/ink202.xml"/><Relationship Id="rId190" Type="http://schemas.openxmlformats.org/officeDocument/2006/relationships/image" Target="../media/image452.png"/><Relationship Id="rId204" Type="http://schemas.openxmlformats.org/officeDocument/2006/relationships/image" Target="../media/image459.png"/><Relationship Id="rId57" Type="http://schemas.openxmlformats.org/officeDocument/2006/relationships/customXml" Target="../ink/ink134.xml"/><Relationship Id="rId106" Type="http://schemas.openxmlformats.org/officeDocument/2006/relationships/image" Target="../media/image1860.png"/><Relationship Id="rId127" Type="http://schemas.openxmlformats.org/officeDocument/2006/relationships/customXml" Target="../ink/ink161.xml"/><Relationship Id="rId31" Type="http://schemas.openxmlformats.org/officeDocument/2006/relationships/customXml" Target="../ink/ink129.xml"/><Relationship Id="rId52" Type="http://schemas.openxmlformats.org/officeDocument/2006/relationships/image" Target="../media/image1590.png"/><Relationship Id="rId94" Type="http://schemas.openxmlformats.org/officeDocument/2006/relationships/image" Target="../media/image1800.png"/><Relationship Id="rId99" Type="http://schemas.openxmlformats.org/officeDocument/2006/relationships/customXml" Target="../ink/ink147.xml"/><Relationship Id="rId101" Type="http://schemas.openxmlformats.org/officeDocument/2006/relationships/customXml" Target="../ink/ink148.xml"/><Relationship Id="rId122" Type="http://schemas.openxmlformats.org/officeDocument/2006/relationships/image" Target="../media/image1940.png"/><Relationship Id="rId143" Type="http://schemas.openxmlformats.org/officeDocument/2006/relationships/customXml" Target="../ink/ink169.xml"/><Relationship Id="rId148" Type="http://schemas.openxmlformats.org/officeDocument/2006/relationships/image" Target="../media/image2070.png"/><Relationship Id="rId164" Type="http://schemas.openxmlformats.org/officeDocument/2006/relationships/image" Target="../media/image439.png"/><Relationship Id="rId169" Type="http://schemas.openxmlformats.org/officeDocument/2006/relationships/customXml" Target="../ink/ink182.xml"/><Relationship Id="rId185" Type="http://schemas.openxmlformats.org/officeDocument/2006/relationships/customXml" Target="../ink/ink190.xml"/><Relationship Id="rId180" Type="http://schemas.openxmlformats.org/officeDocument/2006/relationships/image" Target="../media/image447.png"/><Relationship Id="rId210" Type="http://schemas.openxmlformats.org/officeDocument/2006/relationships/image" Target="../media/image462.png"/><Relationship Id="rId215" Type="http://schemas.openxmlformats.org/officeDocument/2006/relationships/customXml" Target="../ink/ink205.xml"/><Relationship Id="rId26" Type="http://schemas.openxmlformats.org/officeDocument/2006/relationships/image" Target="../media/image1460.png"/><Relationship Id="rId89" Type="http://schemas.openxmlformats.org/officeDocument/2006/relationships/customXml" Target="../ink/ink142.xml"/><Relationship Id="rId112" Type="http://schemas.openxmlformats.org/officeDocument/2006/relationships/image" Target="../media/image1890.png"/><Relationship Id="rId133" Type="http://schemas.openxmlformats.org/officeDocument/2006/relationships/customXml" Target="../ink/ink164.xml"/><Relationship Id="rId154" Type="http://schemas.openxmlformats.org/officeDocument/2006/relationships/image" Target="../media/image2100.png"/><Relationship Id="rId175" Type="http://schemas.openxmlformats.org/officeDocument/2006/relationships/customXml" Target="../ink/ink185.xml"/><Relationship Id="rId196" Type="http://schemas.openxmlformats.org/officeDocument/2006/relationships/image" Target="../media/image455.png"/><Relationship Id="rId200" Type="http://schemas.openxmlformats.org/officeDocument/2006/relationships/image" Target="../media/image457.png"/><Relationship Id="rId58" Type="http://schemas.openxmlformats.org/officeDocument/2006/relationships/image" Target="../media/image1620.png"/><Relationship Id="rId102" Type="http://schemas.openxmlformats.org/officeDocument/2006/relationships/image" Target="../media/image1840.png"/><Relationship Id="rId123" Type="http://schemas.openxmlformats.org/officeDocument/2006/relationships/customXml" Target="../ink/ink159.xml"/><Relationship Id="rId144" Type="http://schemas.openxmlformats.org/officeDocument/2006/relationships/image" Target="../media/image2050.png"/><Relationship Id="rId90" Type="http://schemas.openxmlformats.org/officeDocument/2006/relationships/image" Target="../media/image1780.png"/><Relationship Id="rId165" Type="http://schemas.openxmlformats.org/officeDocument/2006/relationships/customXml" Target="../ink/ink180.xml"/><Relationship Id="rId186" Type="http://schemas.openxmlformats.org/officeDocument/2006/relationships/image" Target="../media/image450.png"/><Relationship Id="rId211" Type="http://schemas.openxmlformats.org/officeDocument/2006/relationships/customXml" Target="../ink/ink203.xml"/><Relationship Id="rId27" Type="http://schemas.openxmlformats.org/officeDocument/2006/relationships/customXml" Target="../ink/ink127.xml"/><Relationship Id="rId113" Type="http://schemas.openxmlformats.org/officeDocument/2006/relationships/customXml" Target="../ink/ink154.xml"/><Relationship Id="rId134" Type="http://schemas.openxmlformats.org/officeDocument/2006/relationships/image" Target="../media/image2000.png"/><Relationship Id="rId155" Type="http://schemas.openxmlformats.org/officeDocument/2006/relationships/customXml" Target="../ink/ink175.xml"/><Relationship Id="rId176" Type="http://schemas.openxmlformats.org/officeDocument/2006/relationships/image" Target="../media/image445.png"/><Relationship Id="rId197" Type="http://schemas.openxmlformats.org/officeDocument/2006/relationships/customXml" Target="../ink/ink196.xml"/><Relationship Id="rId201" Type="http://schemas.openxmlformats.org/officeDocument/2006/relationships/customXml" Target="../ink/ink198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11.xml"/><Relationship Id="rId18" Type="http://schemas.openxmlformats.org/officeDocument/2006/relationships/image" Target="../media/image2520.png"/><Relationship Id="rId26" Type="http://schemas.openxmlformats.org/officeDocument/2006/relationships/image" Target="../media/image2560.png"/><Relationship Id="rId39" Type="http://schemas.openxmlformats.org/officeDocument/2006/relationships/customXml" Target="../ink/ink224.xml"/><Relationship Id="rId21" Type="http://schemas.openxmlformats.org/officeDocument/2006/relationships/customXml" Target="../ink/ink215.xml"/><Relationship Id="rId34" Type="http://schemas.openxmlformats.org/officeDocument/2006/relationships/image" Target="../media/image2590.png"/><Relationship Id="rId42" Type="http://schemas.openxmlformats.org/officeDocument/2006/relationships/image" Target="../media/image2630.png"/><Relationship Id="rId47" Type="http://schemas.openxmlformats.org/officeDocument/2006/relationships/customXml" Target="../ink/ink228.xml"/><Relationship Id="rId50" Type="http://schemas.openxmlformats.org/officeDocument/2006/relationships/image" Target="../media/image2670.png"/><Relationship Id="rId55" Type="http://schemas.openxmlformats.org/officeDocument/2006/relationships/customXml" Target="../ink/ink232.xml"/><Relationship Id="rId7" Type="http://schemas.openxmlformats.org/officeDocument/2006/relationships/customXml" Target="../ink/ink208.xml"/><Relationship Id="rId2" Type="http://schemas.openxmlformats.org/officeDocument/2006/relationships/image" Target="../media/image17.png"/><Relationship Id="rId16" Type="http://schemas.openxmlformats.org/officeDocument/2006/relationships/image" Target="../media/image2510.png"/><Relationship Id="rId29" Type="http://schemas.openxmlformats.org/officeDocument/2006/relationships/customXml" Target="../ink/ink219.xml"/><Relationship Id="rId11" Type="http://schemas.openxmlformats.org/officeDocument/2006/relationships/customXml" Target="../ink/ink210.xml"/><Relationship Id="rId24" Type="http://schemas.openxmlformats.org/officeDocument/2006/relationships/image" Target="../media/image2550.png"/><Relationship Id="rId32" Type="http://schemas.openxmlformats.org/officeDocument/2006/relationships/image" Target="../media/image2580.png"/><Relationship Id="rId37" Type="http://schemas.openxmlformats.org/officeDocument/2006/relationships/customXml" Target="../ink/ink223.xml"/><Relationship Id="rId40" Type="http://schemas.openxmlformats.org/officeDocument/2006/relationships/image" Target="../media/image2620.png"/><Relationship Id="rId45" Type="http://schemas.openxmlformats.org/officeDocument/2006/relationships/customXml" Target="../ink/ink227.xml"/><Relationship Id="rId53" Type="http://schemas.openxmlformats.org/officeDocument/2006/relationships/customXml" Target="../ink/ink231.xml"/><Relationship Id="rId58" Type="http://schemas.openxmlformats.org/officeDocument/2006/relationships/image" Target="../media/image2710.png"/><Relationship Id="rId5" Type="http://schemas.openxmlformats.org/officeDocument/2006/relationships/customXml" Target="../ink/ink207.xml"/><Relationship Id="rId19" Type="http://schemas.openxmlformats.org/officeDocument/2006/relationships/customXml" Target="../ink/ink214.xml"/><Relationship Id="rId4" Type="http://schemas.openxmlformats.org/officeDocument/2006/relationships/image" Target="../media/image2460.png"/><Relationship Id="rId9" Type="http://schemas.openxmlformats.org/officeDocument/2006/relationships/customXml" Target="../ink/ink209.xml"/><Relationship Id="rId14" Type="http://schemas.openxmlformats.org/officeDocument/2006/relationships/image" Target="../media/image2511.png"/><Relationship Id="rId22" Type="http://schemas.openxmlformats.org/officeDocument/2006/relationships/image" Target="../media/image2540.png"/><Relationship Id="rId27" Type="http://schemas.openxmlformats.org/officeDocument/2006/relationships/customXml" Target="../ink/ink218.xml"/><Relationship Id="rId30" Type="http://schemas.openxmlformats.org/officeDocument/2006/relationships/image" Target="../media/image147.png"/><Relationship Id="rId35" Type="http://schemas.openxmlformats.org/officeDocument/2006/relationships/customXml" Target="../ink/ink222.xml"/><Relationship Id="rId43" Type="http://schemas.openxmlformats.org/officeDocument/2006/relationships/customXml" Target="../ink/ink226.xml"/><Relationship Id="rId48" Type="http://schemas.openxmlformats.org/officeDocument/2006/relationships/image" Target="../media/image2660.png"/><Relationship Id="rId56" Type="http://schemas.openxmlformats.org/officeDocument/2006/relationships/image" Target="../media/image2700.png"/><Relationship Id="rId8" Type="http://schemas.openxmlformats.org/officeDocument/2006/relationships/image" Target="../media/image2480.png"/><Relationship Id="rId51" Type="http://schemas.openxmlformats.org/officeDocument/2006/relationships/customXml" Target="../ink/ink230.xml"/><Relationship Id="rId3" Type="http://schemas.openxmlformats.org/officeDocument/2006/relationships/customXml" Target="../ink/ink206.xml"/><Relationship Id="rId12" Type="http://schemas.openxmlformats.org/officeDocument/2006/relationships/image" Target="../media/image2500.png"/><Relationship Id="rId17" Type="http://schemas.openxmlformats.org/officeDocument/2006/relationships/customXml" Target="../ink/ink213.xml"/><Relationship Id="rId25" Type="http://schemas.openxmlformats.org/officeDocument/2006/relationships/customXml" Target="../ink/ink217.xml"/><Relationship Id="rId33" Type="http://schemas.openxmlformats.org/officeDocument/2006/relationships/customXml" Target="../ink/ink221.xml"/><Relationship Id="rId38" Type="http://schemas.openxmlformats.org/officeDocument/2006/relationships/image" Target="../media/image2610.png"/><Relationship Id="rId46" Type="http://schemas.openxmlformats.org/officeDocument/2006/relationships/image" Target="../media/image2650.png"/><Relationship Id="rId59" Type="http://schemas.openxmlformats.org/officeDocument/2006/relationships/customXml" Target="../ink/ink234.xml"/><Relationship Id="rId20" Type="http://schemas.openxmlformats.org/officeDocument/2006/relationships/image" Target="../media/image2530.png"/><Relationship Id="rId41" Type="http://schemas.openxmlformats.org/officeDocument/2006/relationships/customXml" Target="../ink/ink225.xml"/><Relationship Id="rId54" Type="http://schemas.openxmlformats.org/officeDocument/2006/relationships/image" Target="../media/image26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70.png"/><Relationship Id="rId15" Type="http://schemas.openxmlformats.org/officeDocument/2006/relationships/customXml" Target="../ink/ink212.xml"/><Relationship Id="rId23" Type="http://schemas.openxmlformats.org/officeDocument/2006/relationships/customXml" Target="../ink/ink216.xml"/><Relationship Id="rId28" Type="http://schemas.openxmlformats.org/officeDocument/2006/relationships/image" Target="../media/image2570.png"/><Relationship Id="rId36" Type="http://schemas.openxmlformats.org/officeDocument/2006/relationships/image" Target="../media/image2600.png"/><Relationship Id="rId49" Type="http://schemas.openxmlformats.org/officeDocument/2006/relationships/customXml" Target="../ink/ink229.xml"/><Relationship Id="rId57" Type="http://schemas.openxmlformats.org/officeDocument/2006/relationships/customXml" Target="../ink/ink233.xml"/><Relationship Id="rId10" Type="http://schemas.openxmlformats.org/officeDocument/2006/relationships/image" Target="../media/image2490.png"/><Relationship Id="rId31" Type="http://schemas.openxmlformats.org/officeDocument/2006/relationships/customXml" Target="../ink/ink220.xml"/><Relationship Id="rId44" Type="http://schemas.openxmlformats.org/officeDocument/2006/relationships/image" Target="../media/image2640.png"/><Relationship Id="rId52" Type="http://schemas.openxmlformats.org/officeDocument/2006/relationships/image" Target="../media/image2680.png"/><Relationship Id="rId60" Type="http://schemas.openxmlformats.org/officeDocument/2006/relationships/image" Target="../media/image2720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91.xml"/><Relationship Id="rId21" Type="http://schemas.openxmlformats.org/officeDocument/2006/relationships/customXml" Target="../ink/ink243.xml"/><Relationship Id="rId42" Type="http://schemas.openxmlformats.org/officeDocument/2006/relationships/image" Target="../media/image484.png"/><Relationship Id="rId63" Type="http://schemas.openxmlformats.org/officeDocument/2006/relationships/customXml" Target="../ink/ink264.xml"/><Relationship Id="rId84" Type="http://schemas.openxmlformats.org/officeDocument/2006/relationships/image" Target="../media/image505.png"/><Relationship Id="rId138" Type="http://schemas.openxmlformats.org/officeDocument/2006/relationships/customXml" Target="../ink/ink302.xml"/><Relationship Id="rId159" Type="http://schemas.openxmlformats.org/officeDocument/2006/relationships/image" Target="../media/image542.png"/><Relationship Id="rId107" Type="http://schemas.openxmlformats.org/officeDocument/2006/relationships/customXml" Target="../ink/ink286.xml"/><Relationship Id="rId11" Type="http://schemas.openxmlformats.org/officeDocument/2006/relationships/customXml" Target="../ink/ink238.xml"/><Relationship Id="rId32" Type="http://schemas.openxmlformats.org/officeDocument/2006/relationships/image" Target="../media/image192.png"/><Relationship Id="rId53" Type="http://schemas.openxmlformats.org/officeDocument/2006/relationships/customXml" Target="../ink/ink259.xml"/><Relationship Id="rId74" Type="http://schemas.openxmlformats.org/officeDocument/2006/relationships/image" Target="../media/image500.png"/><Relationship Id="rId128" Type="http://schemas.openxmlformats.org/officeDocument/2006/relationships/image" Target="../media/image527.png"/><Relationship Id="rId149" Type="http://schemas.openxmlformats.org/officeDocument/2006/relationships/image" Target="../media/image537.png"/><Relationship Id="rId5" Type="http://schemas.openxmlformats.org/officeDocument/2006/relationships/image" Target="../media/image2740.png"/><Relationship Id="rId95" Type="http://schemas.openxmlformats.org/officeDocument/2006/relationships/customXml" Target="../ink/ink280.xml"/><Relationship Id="rId160" Type="http://schemas.openxmlformats.org/officeDocument/2006/relationships/customXml" Target="../ink/ink313.xml"/><Relationship Id="rId22" Type="http://schemas.openxmlformats.org/officeDocument/2006/relationships/image" Target="../media/image475.png"/><Relationship Id="rId43" Type="http://schemas.openxmlformats.org/officeDocument/2006/relationships/customXml" Target="../ink/ink254.xml"/><Relationship Id="rId64" Type="http://schemas.openxmlformats.org/officeDocument/2006/relationships/image" Target="../media/image495.png"/><Relationship Id="rId118" Type="http://schemas.openxmlformats.org/officeDocument/2006/relationships/image" Target="../media/image522.png"/><Relationship Id="rId139" Type="http://schemas.openxmlformats.org/officeDocument/2006/relationships/image" Target="../media/image532.png"/><Relationship Id="rId85" Type="http://schemas.openxmlformats.org/officeDocument/2006/relationships/customXml" Target="../ink/ink275.xml"/><Relationship Id="rId150" Type="http://schemas.openxmlformats.org/officeDocument/2006/relationships/customXml" Target="../ink/ink308.xml"/><Relationship Id="rId12" Type="http://schemas.openxmlformats.org/officeDocument/2006/relationships/image" Target="../media/image471.png"/><Relationship Id="rId33" Type="http://schemas.openxmlformats.org/officeDocument/2006/relationships/customXml" Target="../ink/ink249.xml"/><Relationship Id="rId108" Type="http://schemas.openxmlformats.org/officeDocument/2006/relationships/image" Target="../media/image517.png"/><Relationship Id="rId129" Type="http://schemas.openxmlformats.org/officeDocument/2006/relationships/customXml" Target="../ink/ink297.xml"/><Relationship Id="rId54" Type="http://schemas.openxmlformats.org/officeDocument/2006/relationships/image" Target="../media/image490.png"/><Relationship Id="rId70" Type="http://schemas.openxmlformats.org/officeDocument/2006/relationships/image" Target="../media/image498.png"/><Relationship Id="rId75" Type="http://schemas.openxmlformats.org/officeDocument/2006/relationships/customXml" Target="../ink/ink270.xml"/><Relationship Id="rId91" Type="http://schemas.openxmlformats.org/officeDocument/2006/relationships/customXml" Target="../ink/ink278.xml"/><Relationship Id="rId96" Type="http://schemas.openxmlformats.org/officeDocument/2006/relationships/image" Target="../media/image511.png"/><Relationship Id="rId140" Type="http://schemas.openxmlformats.org/officeDocument/2006/relationships/customXml" Target="../ink/ink303.xml"/><Relationship Id="rId145" Type="http://schemas.openxmlformats.org/officeDocument/2006/relationships/image" Target="../media/image535.png"/><Relationship Id="rId161" Type="http://schemas.openxmlformats.org/officeDocument/2006/relationships/image" Target="../media/image543.png"/><Relationship Id="rId166" Type="http://schemas.openxmlformats.org/officeDocument/2006/relationships/customXml" Target="../ink/ink3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23" Type="http://schemas.openxmlformats.org/officeDocument/2006/relationships/customXml" Target="../ink/ink244.xml"/><Relationship Id="rId28" Type="http://schemas.openxmlformats.org/officeDocument/2006/relationships/image" Target="../media/image478.png"/><Relationship Id="rId49" Type="http://schemas.openxmlformats.org/officeDocument/2006/relationships/customXml" Target="../ink/ink257.xml"/><Relationship Id="rId114" Type="http://schemas.openxmlformats.org/officeDocument/2006/relationships/image" Target="../media/image520.png"/><Relationship Id="rId119" Type="http://schemas.openxmlformats.org/officeDocument/2006/relationships/customXml" Target="../ink/ink292.xml"/><Relationship Id="rId44" Type="http://schemas.openxmlformats.org/officeDocument/2006/relationships/image" Target="../media/image485.png"/><Relationship Id="rId60" Type="http://schemas.openxmlformats.org/officeDocument/2006/relationships/image" Target="../media/image493.png"/><Relationship Id="rId65" Type="http://schemas.openxmlformats.org/officeDocument/2006/relationships/customXml" Target="../ink/ink265.xml"/><Relationship Id="rId81" Type="http://schemas.openxmlformats.org/officeDocument/2006/relationships/customXml" Target="../ink/ink273.xml"/><Relationship Id="rId86" Type="http://schemas.openxmlformats.org/officeDocument/2006/relationships/image" Target="../media/image506.png"/><Relationship Id="rId130" Type="http://schemas.openxmlformats.org/officeDocument/2006/relationships/image" Target="../media/image528.png"/><Relationship Id="rId135" Type="http://schemas.openxmlformats.org/officeDocument/2006/relationships/image" Target="../media/image530.png"/><Relationship Id="rId151" Type="http://schemas.openxmlformats.org/officeDocument/2006/relationships/image" Target="../media/image538.png"/><Relationship Id="rId156" Type="http://schemas.openxmlformats.org/officeDocument/2006/relationships/customXml" Target="../ink/ink311.xml"/><Relationship Id="rId13" Type="http://schemas.openxmlformats.org/officeDocument/2006/relationships/customXml" Target="../ink/ink239.xml"/><Relationship Id="rId18" Type="http://schemas.openxmlformats.org/officeDocument/2006/relationships/image" Target="../media/image473.png"/><Relationship Id="rId39" Type="http://schemas.openxmlformats.org/officeDocument/2006/relationships/customXml" Target="../ink/ink252.xml"/><Relationship Id="rId109" Type="http://schemas.openxmlformats.org/officeDocument/2006/relationships/customXml" Target="../ink/ink287.xml"/><Relationship Id="rId34" Type="http://schemas.openxmlformats.org/officeDocument/2006/relationships/image" Target="../media/image480.png"/><Relationship Id="rId50" Type="http://schemas.openxmlformats.org/officeDocument/2006/relationships/image" Target="../media/image488.png"/><Relationship Id="rId55" Type="http://schemas.openxmlformats.org/officeDocument/2006/relationships/customXml" Target="../ink/ink260.xml"/><Relationship Id="rId76" Type="http://schemas.openxmlformats.org/officeDocument/2006/relationships/image" Target="../media/image501.png"/><Relationship Id="rId97" Type="http://schemas.openxmlformats.org/officeDocument/2006/relationships/customXml" Target="../ink/ink281.xml"/><Relationship Id="rId104" Type="http://schemas.openxmlformats.org/officeDocument/2006/relationships/image" Target="../media/image515.png"/><Relationship Id="rId120" Type="http://schemas.openxmlformats.org/officeDocument/2006/relationships/image" Target="../media/image523.png"/><Relationship Id="rId125" Type="http://schemas.openxmlformats.org/officeDocument/2006/relationships/customXml" Target="../ink/ink295.xml"/><Relationship Id="rId141" Type="http://schemas.openxmlformats.org/officeDocument/2006/relationships/image" Target="../media/image533.png"/><Relationship Id="rId146" Type="http://schemas.openxmlformats.org/officeDocument/2006/relationships/customXml" Target="../ink/ink306.xml"/><Relationship Id="rId167" Type="http://schemas.openxmlformats.org/officeDocument/2006/relationships/image" Target="../media/image546.png"/><Relationship Id="rId7" Type="http://schemas.openxmlformats.org/officeDocument/2006/relationships/customXml" Target="../ink/ink236.xml"/><Relationship Id="rId71" Type="http://schemas.openxmlformats.org/officeDocument/2006/relationships/customXml" Target="../ink/ink268.xml"/><Relationship Id="rId92" Type="http://schemas.openxmlformats.org/officeDocument/2006/relationships/image" Target="../media/image509.png"/><Relationship Id="rId162" Type="http://schemas.openxmlformats.org/officeDocument/2006/relationships/customXml" Target="../ink/ink314.xml"/><Relationship Id="rId2" Type="http://schemas.openxmlformats.org/officeDocument/2006/relationships/notesSlide" Target="../notesSlides/notesSlide2.xml"/><Relationship Id="rId29" Type="http://schemas.openxmlformats.org/officeDocument/2006/relationships/customXml" Target="../ink/ink247.xml"/><Relationship Id="rId24" Type="http://schemas.openxmlformats.org/officeDocument/2006/relationships/image" Target="../media/image476.png"/><Relationship Id="rId40" Type="http://schemas.openxmlformats.org/officeDocument/2006/relationships/image" Target="../media/image483.png"/><Relationship Id="rId45" Type="http://schemas.openxmlformats.org/officeDocument/2006/relationships/customXml" Target="../ink/ink255.xml"/><Relationship Id="rId66" Type="http://schemas.openxmlformats.org/officeDocument/2006/relationships/image" Target="../media/image496.png"/><Relationship Id="rId87" Type="http://schemas.openxmlformats.org/officeDocument/2006/relationships/customXml" Target="../ink/ink276.xml"/><Relationship Id="rId110" Type="http://schemas.openxmlformats.org/officeDocument/2006/relationships/image" Target="../media/image518.png"/><Relationship Id="rId115" Type="http://schemas.openxmlformats.org/officeDocument/2006/relationships/customXml" Target="../ink/ink290.xml"/><Relationship Id="rId131" Type="http://schemas.openxmlformats.org/officeDocument/2006/relationships/customXml" Target="../ink/ink298.xml"/><Relationship Id="rId136" Type="http://schemas.openxmlformats.org/officeDocument/2006/relationships/customXml" Target="../ink/ink301.xml"/><Relationship Id="rId157" Type="http://schemas.openxmlformats.org/officeDocument/2006/relationships/image" Target="../media/image541.png"/><Relationship Id="rId61" Type="http://schemas.openxmlformats.org/officeDocument/2006/relationships/customXml" Target="../ink/ink263.xml"/><Relationship Id="rId82" Type="http://schemas.openxmlformats.org/officeDocument/2006/relationships/image" Target="../media/image504.png"/><Relationship Id="rId152" Type="http://schemas.openxmlformats.org/officeDocument/2006/relationships/customXml" Target="../ink/ink309.xml"/><Relationship Id="rId19" Type="http://schemas.openxmlformats.org/officeDocument/2006/relationships/customXml" Target="../ink/ink242.xml"/><Relationship Id="rId14" Type="http://schemas.openxmlformats.org/officeDocument/2006/relationships/image" Target="../media/image51.png"/><Relationship Id="rId30" Type="http://schemas.openxmlformats.org/officeDocument/2006/relationships/image" Target="../media/image479.png"/><Relationship Id="rId35" Type="http://schemas.openxmlformats.org/officeDocument/2006/relationships/customXml" Target="../ink/ink250.xml"/><Relationship Id="rId56" Type="http://schemas.openxmlformats.org/officeDocument/2006/relationships/image" Target="../media/image491.png"/><Relationship Id="rId77" Type="http://schemas.openxmlformats.org/officeDocument/2006/relationships/customXml" Target="../ink/ink271.xml"/><Relationship Id="rId100" Type="http://schemas.openxmlformats.org/officeDocument/2006/relationships/image" Target="../media/image513.png"/><Relationship Id="rId105" Type="http://schemas.openxmlformats.org/officeDocument/2006/relationships/customXml" Target="../ink/ink285.xml"/><Relationship Id="rId126" Type="http://schemas.openxmlformats.org/officeDocument/2006/relationships/image" Target="../media/image526.png"/><Relationship Id="rId147" Type="http://schemas.openxmlformats.org/officeDocument/2006/relationships/image" Target="../media/image536.png"/><Relationship Id="rId168" Type="http://schemas.openxmlformats.org/officeDocument/2006/relationships/customXml" Target="../ink/ink317.xml"/><Relationship Id="rId8" Type="http://schemas.openxmlformats.org/officeDocument/2006/relationships/image" Target="../media/image469.png"/><Relationship Id="rId51" Type="http://schemas.openxmlformats.org/officeDocument/2006/relationships/customXml" Target="../ink/ink258.xml"/><Relationship Id="rId72" Type="http://schemas.openxmlformats.org/officeDocument/2006/relationships/image" Target="../media/image499.png"/><Relationship Id="rId93" Type="http://schemas.openxmlformats.org/officeDocument/2006/relationships/customXml" Target="../ink/ink279.xml"/><Relationship Id="rId98" Type="http://schemas.openxmlformats.org/officeDocument/2006/relationships/image" Target="../media/image512.png"/><Relationship Id="rId121" Type="http://schemas.openxmlformats.org/officeDocument/2006/relationships/customXml" Target="../ink/ink293.xml"/><Relationship Id="rId142" Type="http://schemas.openxmlformats.org/officeDocument/2006/relationships/customXml" Target="../ink/ink304.xml"/><Relationship Id="rId163" Type="http://schemas.openxmlformats.org/officeDocument/2006/relationships/image" Target="../media/image544.png"/><Relationship Id="rId3" Type="http://schemas.openxmlformats.org/officeDocument/2006/relationships/image" Target="../media/image18.png"/><Relationship Id="rId25" Type="http://schemas.openxmlformats.org/officeDocument/2006/relationships/customXml" Target="../ink/ink245.xml"/><Relationship Id="rId46" Type="http://schemas.openxmlformats.org/officeDocument/2006/relationships/image" Target="../media/image486.png"/><Relationship Id="rId67" Type="http://schemas.openxmlformats.org/officeDocument/2006/relationships/customXml" Target="../ink/ink266.xml"/><Relationship Id="rId116" Type="http://schemas.openxmlformats.org/officeDocument/2006/relationships/image" Target="../media/image521.png"/><Relationship Id="rId137" Type="http://schemas.openxmlformats.org/officeDocument/2006/relationships/image" Target="../media/image531.png"/><Relationship Id="rId158" Type="http://schemas.openxmlformats.org/officeDocument/2006/relationships/customXml" Target="../ink/ink312.xml"/><Relationship Id="rId20" Type="http://schemas.openxmlformats.org/officeDocument/2006/relationships/image" Target="../media/image474.png"/><Relationship Id="rId41" Type="http://schemas.openxmlformats.org/officeDocument/2006/relationships/customXml" Target="../ink/ink253.xml"/><Relationship Id="rId62" Type="http://schemas.openxmlformats.org/officeDocument/2006/relationships/image" Target="../media/image494.png"/><Relationship Id="rId83" Type="http://schemas.openxmlformats.org/officeDocument/2006/relationships/customXml" Target="../ink/ink274.xml"/><Relationship Id="rId88" Type="http://schemas.openxmlformats.org/officeDocument/2006/relationships/image" Target="../media/image507.png"/><Relationship Id="rId111" Type="http://schemas.openxmlformats.org/officeDocument/2006/relationships/customXml" Target="../ink/ink288.xml"/><Relationship Id="rId132" Type="http://schemas.openxmlformats.org/officeDocument/2006/relationships/image" Target="../media/image529.png"/><Relationship Id="rId153" Type="http://schemas.openxmlformats.org/officeDocument/2006/relationships/image" Target="../media/image539.png"/><Relationship Id="rId15" Type="http://schemas.openxmlformats.org/officeDocument/2006/relationships/customXml" Target="../ink/ink240.xml"/><Relationship Id="rId36" Type="http://schemas.openxmlformats.org/officeDocument/2006/relationships/image" Target="../media/image481.png"/><Relationship Id="rId57" Type="http://schemas.openxmlformats.org/officeDocument/2006/relationships/customXml" Target="../ink/ink261.xml"/><Relationship Id="rId106" Type="http://schemas.openxmlformats.org/officeDocument/2006/relationships/image" Target="../media/image516.png"/><Relationship Id="rId127" Type="http://schemas.openxmlformats.org/officeDocument/2006/relationships/customXml" Target="../ink/ink296.xml"/><Relationship Id="rId10" Type="http://schemas.openxmlformats.org/officeDocument/2006/relationships/image" Target="../media/image470.png"/><Relationship Id="rId31" Type="http://schemas.openxmlformats.org/officeDocument/2006/relationships/customXml" Target="../ink/ink248.xml"/><Relationship Id="rId52" Type="http://schemas.openxmlformats.org/officeDocument/2006/relationships/image" Target="../media/image489.png"/><Relationship Id="rId73" Type="http://schemas.openxmlformats.org/officeDocument/2006/relationships/customXml" Target="../ink/ink269.xml"/><Relationship Id="rId78" Type="http://schemas.openxmlformats.org/officeDocument/2006/relationships/image" Target="../media/image502.png"/><Relationship Id="rId94" Type="http://schemas.openxmlformats.org/officeDocument/2006/relationships/image" Target="../media/image510.png"/><Relationship Id="rId99" Type="http://schemas.openxmlformats.org/officeDocument/2006/relationships/customXml" Target="../ink/ink282.xml"/><Relationship Id="rId101" Type="http://schemas.openxmlformats.org/officeDocument/2006/relationships/customXml" Target="../ink/ink283.xml"/><Relationship Id="rId122" Type="http://schemas.openxmlformats.org/officeDocument/2006/relationships/image" Target="../media/image524.png"/><Relationship Id="rId143" Type="http://schemas.openxmlformats.org/officeDocument/2006/relationships/image" Target="../media/image534.png"/><Relationship Id="rId148" Type="http://schemas.openxmlformats.org/officeDocument/2006/relationships/customXml" Target="../ink/ink307.xml"/><Relationship Id="rId164" Type="http://schemas.openxmlformats.org/officeDocument/2006/relationships/customXml" Target="../ink/ink315.xml"/><Relationship Id="rId169" Type="http://schemas.openxmlformats.org/officeDocument/2006/relationships/image" Target="../media/image547.png"/><Relationship Id="rId4" Type="http://schemas.openxmlformats.org/officeDocument/2006/relationships/customXml" Target="../ink/ink235.xml"/><Relationship Id="rId9" Type="http://schemas.openxmlformats.org/officeDocument/2006/relationships/customXml" Target="../ink/ink237.xml"/><Relationship Id="rId26" Type="http://schemas.openxmlformats.org/officeDocument/2006/relationships/image" Target="../media/image477.png"/><Relationship Id="rId47" Type="http://schemas.openxmlformats.org/officeDocument/2006/relationships/customXml" Target="../ink/ink256.xml"/><Relationship Id="rId68" Type="http://schemas.openxmlformats.org/officeDocument/2006/relationships/image" Target="../media/image497.png"/><Relationship Id="rId89" Type="http://schemas.openxmlformats.org/officeDocument/2006/relationships/customXml" Target="../ink/ink277.xml"/><Relationship Id="rId112" Type="http://schemas.openxmlformats.org/officeDocument/2006/relationships/image" Target="../media/image519.png"/><Relationship Id="rId133" Type="http://schemas.openxmlformats.org/officeDocument/2006/relationships/customXml" Target="../ink/ink299.xml"/><Relationship Id="rId154" Type="http://schemas.openxmlformats.org/officeDocument/2006/relationships/customXml" Target="../ink/ink310.xml"/><Relationship Id="rId16" Type="http://schemas.openxmlformats.org/officeDocument/2006/relationships/image" Target="../media/image472.png"/><Relationship Id="rId37" Type="http://schemas.openxmlformats.org/officeDocument/2006/relationships/customXml" Target="../ink/ink251.xml"/><Relationship Id="rId58" Type="http://schemas.openxmlformats.org/officeDocument/2006/relationships/image" Target="../media/image492.png"/><Relationship Id="rId79" Type="http://schemas.openxmlformats.org/officeDocument/2006/relationships/customXml" Target="../ink/ink272.xml"/><Relationship Id="rId102" Type="http://schemas.openxmlformats.org/officeDocument/2006/relationships/image" Target="../media/image514.png"/><Relationship Id="rId123" Type="http://schemas.openxmlformats.org/officeDocument/2006/relationships/customXml" Target="../ink/ink294.xml"/><Relationship Id="rId144" Type="http://schemas.openxmlformats.org/officeDocument/2006/relationships/customXml" Target="../ink/ink305.xml"/><Relationship Id="rId90" Type="http://schemas.openxmlformats.org/officeDocument/2006/relationships/image" Target="../media/image508.png"/><Relationship Id="rId165" Type="http://schemas.openxmlformats.org/officeDocument/2006/relationships/image" Target="../media/image545.png"/><Relationship Id="rId27" Type="http://schemas.openxmlformats.org/officeDocument/2006/relationships/customXml" Target="../ink/ink246.xml"/><Relationship Id="rId48" Type="http://schemas.openxmlformats.org/officeDocument/2006/relationships/image" Target="../media/image487.png"/><Relationship Id="rId69" Type="http://schemas.openxmlformats.org/officeDocument/2006/relationships/customXml" Target="../ink/ink267.xml"/><Relationship Id="rId113" Type="http://schemas.openxmlformats.org/officeDocument/2006/relationships/customXml" Target="../ink/ink289.xml"/><Relationship Id="rId134" Type="http://schemas.openxmlformats.org/officeDocument/2006/relationships/customXml" Target="../ink/ink300.xml"/><Relationship Id="rId80" Type="http://schemas.openxmlformats.org/officeDocument/2006/relationships/image" Target="../media/image503.png"/><Relationship Id="rId155" Type="http://schemas.openxmlformats.org/officeDocument/2006/relationships/image" Target="../media/image540.png"/><Relationship Id="rId17" Type="http://schemas.openxmlformats.org/officeDocument/2006/relationships/customXml" Target="../ink/ink241.xml"/><Relationship Id="rId38" Type="http://schemas.openxmlformats.org/officeDocument/2006/relationships/image" Target="../media/image482.png"/><Relationship Id="rId59" Type="http://schemas.openxmlformats.org/officeDocument/2006/relationships/customXml" Target="../ink/ink262.xml"/><Relationship Id="rId103" Type="http://schemas.openxmlformats.org/officeDocument/2006/relationships/customXml" Target="../ink/ink284.xml"/><Relationship Id="rId124" Type="http://schemas.openxmlformats.org/officeDocument/2006/relationships/image" Target="../media/image525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06.png"/><Relationship Id="rId21" Type="http://schemas.openxmlformats.org/officeDocument/2006/relationships/image" Target="../media/image558.png"/><Relationship Id="rId63" Type="http://schemas.openxmlformats.org/officeDocument/2006/relationships/image" Target="../media/image579.png"/><Relationship Id="rId159" Type="http://schemas.openxmlformats.org/officeDocument/2006/relationships/image" Target="../media/image627.png"/><Relationship Id="rId170" Type="http://schemas.openxmlformats.org/officeDocument/2006/relationships/customXml" Target="../ink/ink401.xml"/><Relationship Id="rId226" Type="http://schemas.openxmlformats.org/officeDocument/2006/relationships/customXml" Target="../ink/ink429.xml"/><Relationship Id="rId268" Type="http://schemas.openxmlformats.org/officeDocument/2006/relationships/customXml" Target="../ink/ink450.xml"/><Relationship Id="rId11" Type="http://schemas.openxmlformats.org/officeDocument/2006/relationships/image" Target="../media/image553.png"/><Relationship Id="rId32" Type="http://schemas.openxmlformats.org/officeDocument/2006/relationships/customXml" Target="../ink/ink332.xml"/><Relationship Id="rId53" Type="http://schemas.openxmlformats.org/officeDocument/2006/relationships/image" Target="../media/image574.png"/><Relationship Id="rId74" Type="http://schemas.openxmlformats.org/officeDocument/2006/relationships/customXml" Target="../ink/ink353.xml"/><Relationship Id="rId128" Type="http://schemas.openxmlformats.org/officeDocument/2006/relationships/customXml" Target="../ink/ink380.xml"/><Relationship Id="rId149" Type="http://schemas.openxmlformats.org/officeDocument/2006/relationships/image" Target="../media/image622.png"/><Relationship Id="rId5" Type="http://schemas.openxmlformats.org/officeDocument/2006/relationships/image" Target="../media/image550.png"/><Relationship Id="rId95" Type="http://schemas.openxmlformats.org/officeDocument/2006/relationships/image" Target="../media/image595.png"/><Relationship Id="rId160" Type="http://schemas.openxmlformats.org/officeDocument/2006/relationships/customXml" Target="../ink/ink396.xml"/><Relationship Id="rId181" Type="http://schemas.openxmlformats.org/officeDocument/2006/relationships/image" Target="../media/image638.png"/><Relationship Id="rId216" Type="http://schemas.openxmlformats.org/officeDocument/2006/relationships/customXml" Target="../ink/ink424.xml"/><Relationship Id="rId237" Type="http://schemas.openxmlformats.org/officeDocument/2006/relationships/image" Target="../media/image666.png"/><Relationship Id="rId258" Type="http://schemas.openxmlformats.org/officeDocument/2006/relationships/customXml" Target="../ink/ink445.xml"/><Relationship Id="rId22" Type="http://schemas.openxmlformats.org/officeDocument/2006/relationships/customXml" Target="../ink/ink327.xml"/><Relationship Id="rId43" Type="http://schemas.openxmlformats.org/officeDocument/2006/relationships/image" Target="../media/image569.png"/><Relationship Id="rId64" Type="http://schemas.openxmlformats.org/officeDocument/2006/relationships/customXml" Target="../ink/ink348.xml"/><Relationship Id="rId118" Type="http://schemas.openxmlformats.org/officeDocument/2006/relationships/customXml" Target="../ink/ink375.xml"/><Relationship Id="rId139" Type="http://schemas.openxmlformats.org/officeDocument/2006/relationships/image" Target="../media/image617.png"/><Relationship Id="rId85" Type="http://schemas.openxmlformats.org/officeDocument/2006/relationships/image" Target="../media/image590.png"/><Relationship Id="rId150" Type="http://schemas.openxmlformats.org/officeDocument/2006/relationships/customXml" Target="../ink/ink391.xml"/><Relationship Id="rId171" Type="http://schemas.openxmlformats.org/officeDocument/2006/relationships/image" Target="../media/image633.png"/><Relationship Id="rId192" Type="http://schemas.openxmlformats.org/officeDocument/2006/relationships/customXml" Target="../ink/ink412.xml"/><Relationship Id="rId206" Type="http://schemas.openxmlformats.org/officeDocument/2006/relationships/customXml" Target="../ink/ink419.xml"/><Relationship Id="rId227" Type="http://schemas.openxmlformats.org/officeDocument/2006/relationships/image" Target="../media/image661.png"/><Relationship Id="rId248" Type="http://schemas.openxmlformats.org/officeDocument/2006/relationships/customXml" Target="../ink/ink440.xml"/><Relationship Id="rId269" Type="http://schemas.openxmlformats.org/officeDocument/2006/relationships/image" Target="../media/image682.png"/><Relationship Id="rId12" Type="http://schemas.openxmlformats.org/officeDocument/2006/relationships/customXml" Target="../ink/ink322.xml"/><Relationship Id="rId33" Type="http://schemas.openxmlformats.org/officeDocument/2006/relationships/image" Target="../media/image564.png"/><Relationship Id="rId108" Type="http://schemas.openxmlformats.org/officeDocument/2006/relationships/customXml" Target="../ink/ink370.xml"/><Relationship Id="rId129" Type="http://schemas.openxmlformats.org/officeDocument/2006/relationships/image" Target="../media/image612.png"/><Relationship Id="rId54" Type="http://schemas.openxmlformats.org/officeDocument/2006/relationships/customXml" Target="../ink/ink343.xml"/><Relationship Id="rId75" Type="http://schemas.openxmlformats.org/officeDocument/2006/relationships/image" Target="../media/image585.png"/><Relationship Id="rId96" Type="http://schemas.openxmlformats.org/officeDocument/2006/relationships/customXml" Target="../ink/ink364.xml"/><Relationship Id="rId140" Type="http://schemas.openxmlformats.org/officeDocument/2006/relationships/customXml" Target="../ink/ink386.xml"/><Relationship Id="rId161" Type="http://schemas.openxmlformats.org/officeDocument/2006/relationships/image" Target="../media/image628.png"/><Relationship Id="rId182" Type="http://schemas.openxmlformats.org/officeDocument/2006/relationships/customXml" Target="../ink/ink407.xml"/><Relationship Id="rId217" Type="http://schemas.openxmlformats.org/officeDocument/2006/relationships/image" Target="../media/image656.png"/><Relationship Id="rId6" Type="http://schemas.openxmlformats.org/officeDocument/2006/relationships/customXml" Target="../ink/ink319.xml"/><Relationship Id="rId238" Type="http://schemas.openxmlformats.org/officeDocument/2006/relationships/customXml" Target="../ink/ink435.xml"/><Relationship Id="rId259" Type="http://schemas.openxmlformats.org/officeDocument/2006/relationships/image" Target="../media/image677.png"/><Relationship Id="rId23" Type="http://schemas.openxmlformats.org/officeDocument/2006/relationships/image" Target="../media/image559.png"/><Relationship Id="rId119" Type="http://schemas.openxmlformats.org/officeDocument/2006/relationships/image" Target="../media/image607.png"/><Relationship Id="rId44" Type="http://schemas.openxmlformats.org/officeDocument/2006/relationships/customXml" Target="../ink/ink338.xml"/><Relationship Id="rId65" Type="http://schemas.openxmlformats.org/officeDocument/2006/relationships/image" Target="../media/image580.png"/><Relationship Id="rId86" Type="http://schemas.openxmlformats.org/officeDocument/2006/relationships/customXml" Target="../ink/ink359.xml"/><Relationship Id="rId130" Type="http://schemas.openxmlformats.org/officeDocument/2006/relationships/customXml" Target="../ink/ink381.xml"/><Relationship Id="rId151" Type="http://schemas.openxmlformats.org/officeDocument/2006/relationships/image" Target="../media/image623.png"/><Relationship Id="rId172" Type="http://schemas.openxmlformats.org/officeDocument/2006/relationships/customXml" Target="../ink/ink402.xml"/><Relationship Id="rId193" Type="http://schemas.openxmlformats.org/officeDocument/2006/relationships/image" Target="../media/image644.png"/><Relationship Id="rId207" Type="http://schemas.openxmlformats.org/officeDocument/2006/relationships/image" Target="../media/image651.png"/><Relationship Id="rId228" Type="http://schemas.openxmlformats.org/officeDocument/2006/relationships/customXml" Target="../ink/ink430.xml"/><Relationship Id="rId249" Type="http://schemas.openxmlformats.org/officeDocument/2006/relationships/image" Target="../media/image672.png"/><Relationship Id="rId13" Type="http://schemas.openxmlformats.org/officeDocument/2006/relationships/image" Target="../media/image554.png"/><Relationship Id="rId109" Type="http://schemas.openxmlformats.org/officeDocument/2006/relationships/image" Target="../media/image602.png"/><Relationship Id="rId260" Type="http://schemas.openxmlformats.org/officeDocument/2006/relationships/customXml" Target="../ink/ink446.xml"/><Relationship Id="rId34" Type="http://schemas.openxmlformats.org/officeDocument/2006/relationships/customXml" Target="../ink/ink333.xml"/><Relationship Id="rId55" Type="http://schemas.openxmlformats.org/officeDocument/2006/relationships/image" Target="../media/image575.png"/><Relationship Id="rId76" Type="http://schemas.openxmlformats.org/officeDocument/2006/relationships/customXml" Target="../ink/ink354.xml"/><Relationship Id="rId97" Type="http://schemas.openxmlformats.org/officeDocument/2006/relationships/image" Target="../media/image596.png"/><Relationship Id="rId120" Type="http://schemas.openxmlformats.org/officeDocument/2006/relationships/customXml" Target="../ink/ink376.xml"/><Relationship Id="rId141" Type="http://schemas.openxmlformats.org/officeDocument/2006/relationships/image" Target="../media/image618.png"/><Relationship Id="rId7" Type="http://schemas.openxmlformats.org/officeDocument/2006/relationships/image" Target="../media/image551.png"/><Relationship Id="rId162" Type="http://schemas.openxmlformats.org/officeDocument/2006/relationships/customXml" Target="../ink/ink397.xml"/><Relationship Id="rId183" Type="http://schemas.openxmlformats.org/officeDocument/2006/relationships/image" Target="../media/image639.png"/><Relationship Id="rId218" Type="http://schemas.openxmlformats.org/officeDocument/2006/relationships/customXml" Target="../ink/ink425.xml"/><Relationship Id="rId239" Type="http://schemas.openxmlformats.org/officeDocument/2006/relationships/image" Target="../media/image667.png"/><Relationship Id="rId250" Type="http://schemas.openxmlformats.org/officeDocument/2006/relationships/customXml" Target="../ink/ink441.xml"/><Relationship Id="rId24" Type="http://schemas.openxmlformats.org/officeDocument/2006/relationships/customXml" Target="../ink/ink328.xml"/><Relationship Id="rId45" Type="http://schemas.openxmlformats.org/officeDocument/2006/relationships/image" Target="../media/image570.png"/><Relationship Id="rId66" Type="http://schemas.openxmlformats.org/officeDocument/2006/relationships/customXml" Target="../ink/ink349.xml"/><Relationship Id="rId87" Type="http://schemas.openxmlformats.org/officeDocument/2006/relationships/image" Target="../media/image591.png"/><Relationship Id="rId110" Type="http://schemas.openxmlformats.org/officeDocument/2006/relationships/customXml" Target="../ink/ink371.xml"/><Relationship Id="rId131" Type="http://schemas.openxmlformats.org/officeDocument/2006/relationships/image" Target="../media/image613.png"/><Relationship Id="rId152" Type="http://schemas.openxmlformats.org/officeDocument/2006/relationships/customXml" Target="../ink/ink392.xml"/><Relationship Id="rId173" Type="http://schemas.openxmlformats.org/officeDocument/2006/relationships/image" Target="../media/image634.png"/><Relationship Id="rId194" Type="http://schemas.openxmlformats.org/officeDocument/2006/relationships/customXml" Target="../ink/ink413.xml"/><Relationship Id="rId208" Type="http://schemas.openxmlformats.org/officeDocument/2006/relationships/customXml" Target="../ink/ink420.xml"/><Relationship Id="rId229" Type="http://schemas.openxmlformats.org/officeDocument/2006/relationships/image" Target="../media/image662.png"/><Relationship Id="rId240" Type="http://schemas.openxmlformats.org/officeDocument/2006/relationships/customXml" Target="../ink/ink436.xml"/><Relationship Id="rId261" Type="http://schemas.openxmlformats.org/officeDocument/2006/relationships/image" Target="../media/image678.png"/><Relationship Id="rId14" Type="http://schemas.openxmlformats.org/officeDocument/2006/relationships/customXml" Target="../ink/ink323.xml"/><Relationship Id="rId35" Type="http://schemas.openxmlformats.org/officeDocument/2006/relationships/image" Target="../media/image565.png"/><Relationship Id="rId56" Type="http://schemas.openxmlformats.org/officeDocument/2006/relationships/customXml" Target="../ink/ink344.xml"/><Relationship Id="rId77" Type="http://schemas.openxmlformats.org/officeDocument/2006/relationships/image" Target="../media/image586.png"/><Relationship Id="rId100" Type="http://schemas.openxmlformats.org/officeDocument/2006/relationships/customXml" Target="../ink/ink366.xml"/><Relationship Id="rId8" Type="http://schemas.openxmlformats.org/officeDocument/2006/relationships/customXml" Target="../ink/ink320.xml"/><Relationship Id="rId98" Type="http://schemas.openxmlformats.org/officeDocument/2006/relationships/customXml" Target="../ink/ink365.xml"/><Relationship Id="rId121" Type="http://schemas.openxmlformats.org/officeDocument/2006/relationships/image" Target="../media/image608.png"/><Relationship Id="rId142" Type="http://schemas.openxmlformats.org/officeDocument/2006/relationships/customXml" Target="../ink/ink387.xml"/><Relationship Id="rId163" Type="http://schemas.openxmlformats.org/officeDocument/2006/relationships/image" Target="../media/image629.png"/><Relationship Id="rId184" Type="http://schemas.openxmlformats.org/officeDocument/2006/relationships/customXml" Target="../ink/ink408.xml"/><Relationship Id="rId219" Type="http://schemas.openxmlformats.org/officeDocument/2006/relationships/image" Target="../media/image657.png"/><Relationship Id="rId230" Type="http://schemas.openxmlformats.org/officeDocument/2006/relationships/customXml" Target="../ink/ink431.xml"/><Relationship Id="rId251" Type="http://schemas.openxmlformats.org/officeDocument/2006/relationships/image" Target="../media/image673.png"/><Relationship Id="rId25" Type="http://schemas.openxmlformats.org/officeDocument/2006/relationships/image" Target="../media/image560.png"/><Relationship Id="rId46" Type="http://schemas.openxmlformats.org/officeDocument/2006/relationships/customXml" Target="../ink/ink339.xml"/><Relationship Id="rId67" Type="http://schemas.openxmlformats.org/officeDocument/2006/relationships/image" Target="../media/image581.png"/><Relationship Id="rId88" Type="http://schemas.openxmlformats.org/officeDocument/2006/relationships/customXml" Target="../ink/ink360.xml"/><Relationship Id="rId111" Type="http://schemas.openxmlformats.org/officeDocument/2006/relationships/image" Target="../media/image603.png"/><Relationship Id="rId132" Type="http://schemas.openxmlformats.org/officeDocument/2006/relationships/customXml" Target="../ink/ink382.xml"/><Relationship Id="rId153" Type="http://schemas.openxmlformats.org/officeDocument/2006/relationships/image" Target="../media/image624.png"/><Relationship Id="rId174" Type="http://schemas.openxmlformats.org/officeDocument/2006/relationships/customXml" Target="../ink/ink403.xml"/><Relationship Id="rId195" Type="http://schemas.openxmlformats.org/officeDocument/2006/relationships/image" Target="../media/image645.png"/><Relationship Id="rId209" Type="http://schemas.openxmlformats.org/officeDocument/2006/relationships/image" Target="../media/image652.png"/><Relationship Id="rId220" Type="http://schemas.openxmlformats.org/officeDocument/2006/relationships/customXml" Target="../ink/ink426.xml"/><Relationship Id="rId241" Type="http://schemas.openxmlformats.org/officeDocument/2006/relationships/image" Target="../media/image668.png"/><Relationship Id="rId15" Type="http://schemas.openxmlformats.org/officeDocument/2006/relationships/image" Target="../media/image555.png"/><Relationship Id="rId36" Type="http://schemas.openxmlformats.org/officeDocument/2006/relationships/customXml" Target="../ink/ink334.xml"/><Relationship Id="rId57" Type="http://schemas.openxmlformats.org/officeDocument/2006/relationships/image" Target="../media/image576.png"/><Relationship Id="rId262" Type="http://schemas.openxmlformats.org/officeDocument/2006/relationships/customXml" Target="../ink/ink447.xml"/><Relationship Id="rId78" Type="http://schemas.openxmlformats.org/officeDocument/2006/relationships/customXml" Target="../ink/ink355.xml"/><Relationship Id="rId99" Type="http://schemas.openxmlformats.org/officeDocument/2006/relationships/image" Target="../media/image597.png"/><Relationship Id="rId101" Type="http://schemas.openxmlformats.org/officeDocument/2006/relationships/image" Target="../media/image598.png"/><Relationship Id="rId122" Type="http://schemas.openxmlformats.org/officeDocument/2006/relationships/customXml" Target="../ink/ink377.xml"/><Relationship Id="rId143" Type="http://schemas.openxmlformats.org/officeDocument/2006/relationships/image" Target="../media/image619.png"/><Relationship Id="rId164" Type="http://schemas.openxmlformats.org/officeDocument/2006/relationships/customXml" Target="../ink/ink398.xml"/><Relationship Id="rId185" Type="http://schemas.openxmlformats.org/officeDocument/2006/relationships/image" Target="../media/image640.png"/><Relationship Id="rId9" Type="http://schemas.openxmlformats.org/officeDocument/2006/relationships/image" Target="../media/image552.png"/><Relationship Id="rId210" Type="http://schemas.openxmlformats.org/officeDocument/2006/relationships/customXml" Target="../ink/ink421.xml"/><Relationship Id="rId26" Type="http://schemas.openxmlformats.org/officeDocument/2006/relationships/customXml" Target="../ink/ink329.xml"/><Relationship Id="rId231" Type="http://schemas.openxmlformats.org/officeDocument/2006/relationships/image" Target="../media/image663.png"/><Relationship Id="rId252" Type="http://schemas.openxmlformats.org/officeDocument/2006/relationships/customXml" Target="../ink/ink442.xml"/><Relationship Id="rId47" Type="http://schemas.openxmlformats.org/officeDocument/2006/relationships/image" Target="../media/image571.png"/><Relationship Id="rId68" Type="http://schemas.openxmlformats.org/officeDocument/2006/relationships/customXml" Target="../ink/ink350.xml"/><Relationship Id="rId89" Type="http://schemas.openxmlformats.org/officeDocument/2006/relationships/image" Target="../media/image592.png"/><Relationship Id="rId112" Type="http://schemas.openxmlformats.org/officeDocument/2006/relationships/customXml" Target="../ink/ink372.xml"/><Relationship Id="rId133" Type="http://schemas.openxmlformats.org/officeDocument/2006/relationships/image" Target="../media/image614.png"/><Relationship Id="rId154" Type="http://schemas.openxmlformats.org/officeDocument/2006/relationships/customXml" Target="../ink/ink393.xml"/><Relationship Id="rId175" Type="http://schemas.openxmlformats.org/officeDocument/2006/relationships/image" Target="../media/image635.png"/><Relationship Id="rId196" Type="http://schemas.openxmlformats.org/officeDocument/2006/relationships/customXml" Target="../ink/ink414.xml"/><Relationship Id="rId200" Type="http://schemas.openxmlformats.org/officeDocument/2006/relationships/customXml" Target="../ink/ink416.xml"/><Relationship Id="rId16" Type="http://schemas.openxmlformats.org/officeDocument/2006/relationships/customXml" Target="../ink/ink324.xml"/><Relationship Id="rId221" Type="http://schemas.openxmlformats.org/officeDocument/2006/relationships/image" Target="../media/image658.png"/><Relationship Id="rId242" Type="http://schemas.openxmlformats.org/officeDocument/2006/relationships/customXml" Target="../ink/ink437.xml"/><Relationship Id="rId263" Type="http://schemas.openxmlformats.org/officeDocument/2006/relationships/image" Target="../media/image679.png"/><Relationship Id="rId37" Type="http://schemas.openxmlformats.org/officeDocument/2006/relationships/image" Target="../media/image566.png"/><Relationship Id="rId58" Type="http://schemas.openxmlformats.org/officeDocument/2006/relationships/customXml" Target="../ink/ink345.xml"/><Relationship Id="rId79" Type="http://schemas.openxmlformats.org/officeDocument/2006/relationships/image" Target="../media/image587.png"/><Relationship Id="rId102" Type="http://schemas.openxmlformats.org/officeDocument/2006/relationships/customXml" Target="../ink/ink367.xml"/><Relationship Id="rId123" Type="http://schemas.openxmlformats.org/officeDocument/2006/relationships/image" Target="../media/image609.png"/><Relationship Id="rId144" Type="http://schemas.openxmlformats.org/officeDocument/2006/relationships/customXml" Target="../ink/ink388.xml"/><Relationship Id="rId90" Type="http://schemas.openxmlformats.org/officeDocument/2006/relationships/customXml" Target="../ink/ink361.xml"/><Relationship Id="rId165" Type="http://schemas.openxmlformats.org/officeDocument/2006/relationships/image" Target="../media/image630.png"/><Relationship Id="rId186" Type="http://schemas.openxmlformats.org/officeDocument/2006/relationships/customXml" Target="../ink/ink409.xml"/><Relationship Id="rId211" Type="http://schemas.openxmlformats.org/officeDocument/2006/relationships/image" Target="../media/image653.png"/><Relationship Id="rId232" Type="http://schemas.openxmlformats.org/officeDocument/2006/relationships/customXml" Target="../ink/ink432.xml"/><Relationship Id="rId253" Type="http://schemas.openxmlformats.org/officeDocument/2006/relationships/image" Target="../media/image674.png"/><Relationship Id="rId27" Type="http://schemas.openxmlformats.org/officeDocument/2006/relationships/image" Target="../media/image561.png"/><Relationship Id="rId48" Type="http://schemas.openxmlformats.org/officeDocument/2006/relationships/customXml" Target="../ink/ink340.xml"/><Relationship Id="rId69" Type="http://schemas.openxmlformats.org/officeDocument/2006/relationships/image" Target="../media/image582.png"/><Relationship Id="rId113" Type="http://schemas.openxmlformats.org/officeDocument/2006/relationships/image" Target="../media/image604.png"/><Relationship Id="rId134" Type="http://schemas.openxmlformats.org/officeDocument/2006/relationships/customXml" Target="../ink/ink383.xml"/><Relationship Id="rId80" Type="http://schemas.openxmlformats.org/officeDocument/2006/relationships/customXml" Target="../ink/ink356.xml"/><Relationship Id="rId155" Type="http://schemas.openxmlformats.org/officeDocument/2006/relationships/image" Target="../media/image625.png"/><Relationship Id="rId176" Type="http://schemas.openxmlformats.org/officeDocument/2006/relationships/customXml" Target="../ink/ink404.xml"/><Relationship Id="rId197" Type="http://schemas.openxmlformats.org/officeDocument/2006/relationships/image" Target="../media/image646.png"/><Relationship Id="rId201" Type="http://schemas.openxmlformats.org/officeDocument/2006/relationships/image" Target="../media/image648.png"/><Relationship Id="rId222" Type="http://schemas.openxmlformats.org/officeDocument/2006/relationships/customXml" Target="../ink/ink427.xml"/><Relationship Id="rId243" Type="http://schemas.openxmlformats.org/officeDocument/2006/relationships/image" Target="../media/image669.png"/><Relationship Id="rId264" Type="http://schemas.openxmlformats.org/officeDocument/2006/relationships/customXml" Target="../ink/ink448.xml"/><Relationship Id="rId17" Type="http://schemas.openxmlformats.org/officeDocument/2006/relationships/image" Target="../media/image556.png"/><Relationship Id="rId38" Type="http://schemas.openxmlformats.org/officeDocument/2006/relationships/customXml" Target="../ink/ink335.xml"/><Relationship Id="rId59" Type="http://schemas.openxmlformats.org/officeDocument/2006/relationships/image" Target="../media/image577.png"/><Relationship Id="rId103" Type="http://schemas.openxmlformats.org/officeDocument/2006/relationships/image" Target="../media/image599.png"/><Relationship Id="rId124" Type="http://schemas.openxmlformats.org/officeDocument/2006/relationships/customXml" Target="../ink/ink378.xml"/><Relationship Id="rId70" Type="http://schemas.openxmlformats.org/officeDocument/2006/relationships/customXml" Target="../ink/ink351.xml"/><Relationship Id="rId91" Type="http://schemas.openxmlformats.org/officeDocument/2006/relationships/image" Target="../media/image593.png"/><Relationship Id="rId145" Type="http://schemas.openxmlformats.org/officeDocument/2006/relationships/image" Target="../media/image620.png"/><Relationship Id="rId166" Type="http://schemas.openxmlformats.org/officeDocument/2006/relationships/customXml" Target="../ink/ink399.xml"/><Relationship Id="rId187" Type="http://schemas.openxmlformats.org/officeDocument/2006/relationships/image" Target="../media/image641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422.xml"/><Relationship Id="rId233" Type="http://schemas.openxmlformats.org/officeDocument/2006/relationships/image" Target="../media/image664.png"/><Relationship Id="rId254" Type="http://schemas.openxmlformats.org/officeDocument/2006/relationships/customXml" Target="../ink/ink443.xml"/><Relationship Id="rId28" Type="http://schemas.openxmlformats.org/officeDocument/2006/relationships/customXml" Target="../ink/ink330.xml"/><Relationship Id="rId49" Type="http://schemas.openxmlformats.org/officeDocument/2006/relationships/image" Target="../media/image572.png"/><Relationship Id="rId114" Type="http://schemas.openxmlformats.org/officeDocument/2006/relationships/customXml" Target="../ink/ink373.xml"/><Relationship Id="rId60" Type="http://schemas.openxmlformats.org/officeDocument/2006/relationships/customXml" Target="../ink/ink346.xml"/><Relationship Id="rId81" Type="http://schemas.openxmlformats.org/officeDocument/2006/relationships/image" Target="../media/image588.png"/><Relationship Id="rId135" Type="http://schemas.openxmlformats.org/officeDocument/2006/relationships/image" Target="../media/image615.png"/><Relationship Id="rId156" Type="http://schemas.openxmlformats.org/officeDocument/2006/relationships/customXml" Target="../ink/ink394.xml"/><Relationship Id="rId177" Type="http://schemas.openxmlformats.org/officeDocument/2006/relationships/image" Target="../media/image636.png"/><Relationship Id="rId198" Type="http://schemas.openxmlformats.org/officeDocument/2006/relationships/customXml" Target="../ink/ink415.xml"/><Relationship Id="rId202" Type="http://schemas.openxmlformats.org/officeDocument/2006/relationships/customXml" Target="../ink/ink417.xml"/><Relationship Id="rId223" Type="http://schemas.openxmlformats.org/officeDocument/2006/relationships/image" Target="../media/image659.png"/><Relationship Id="rId244" Type="http://schemas.openxmlformats.org/officeDocument/2006/relationships/customXml" Target="../ink/ink438.xml"/><Relationship Id="rId18" Type="http://schemas.openxmlformats.org/officeDocument/2006/relationships/customXml" Target="../ink/ink325.xml"/><Relationship Id="rId39" Type="http://schemas.openxmlformats.org/officeDocument/2006/relationships/image" Target="../media/image567.png"/><Relationship Id="rId265" Type="http://schemas.openxmlformats.org/officeDocument/2006/relationships/image" Target="../media/image680.png"/><Relationship Id="rId50" Type="http://schemas.openxmlformats.org/officeDocument/2006/relationships/customXml" Target="../ink/ink341.xml"/><Relationship Id="rId104" Type="http://schemas.openxmlformats.org/officeDocument/2006/relationships/customXml" Target="../ink/ink368.xml"/><Relationship Id="rId125" Type="http://schemas.openxmlformats.org/officeDocument/2006/relationships/image" Target="../media/image610.png"/><Relationship Id="rId146" Type="http://schemas.openxmlformats.org/officeDocument/2006/relationships/customXml" Target="../ink/ink389.xml"/><Relationship Id="rId167" Type="http://schemas.openxmlformats.org/officeDocument/2006/relationships/image" Target="../media/image631.png"/><Relationship Id="rId188" Type="http://schemas.openxmlformats.org/officeDocument/2006/relationships/customXml" Target="../ink/ink410.xml"/><Relationship Id="rId71" Type="http://schemas.openxmlformats.org/officeDocument/2006/relationships/image" Target="../media/image583.png"/><Relationship Id="rId92" Type="http://schemas.openxmlformats.org/officeDocument/2006/relationships/customXml" Target="../ink/ink362.xml"/><Relationship Id="rId213" Type="http://schemas.openxmlformats.org/officeDocument/2006/relationships/image" Target="../media/image654.png"/><Relationship Id="rId234" Type="http://schemas.openxmlformats.org/officeDocument/2006/relationships/customXml" Target="../ink/ink433.xml"/><Relationship Id="rId2" Type="http://schemas.openxmlformats.org/officeDocument/2006/relationships/image" Target="../media/image20.png"/><Relationship Id="rId29" Type="http://schemas.openxmlformats.org/officeDocument/2006/relationships/image" Target="../media/image562.png"/><Relationship Id="rId255" Type="http://schemas.openxmlformats.org/officeDocument/2006/relationships/image" Target="../media/image675.png"/><Relationship Id="rId40" Type="http://schemas.openxmlformats.org/officeDocument/2006/relationships/customXml" Target="../ink/ink336.xml"/><Relationship Id="rId115" Type="http://schemas.openxmlformats.org/officeDocument/2006/relationships/image" Target="../media/image605.png"/><Relationship Id="rId136" Type="http://schemas.openxmlformats.org/officeDocument/2006/relationships/customXml" Target="../ink/ink384.xml"/><Relationship Id="rId157" Type="http://schemas.openxmlformats.org/officeDocument/2006/relationships/image" Target="../media/image626.png"/><Relationship Id="rId178" Type="http://schemas.openxmlformats.org/officeDocument/2006/relationships/customXml" Target="../ink/ink405.xml"/><Relationship Id="rId61" Type="http://schemas.openxmlformats.org/officeDocument/2006/relationships/image" Target="../media/image578.png"/><Relationship Id="rId82" Type="http://schemas.openxmlformats.org/officeDocument/2006/relationships/customXml" Target="../ink/ink357.xml"/><Relationship Id="rId199" Type="http://schemas.openxmlformats.org/officeDocument/2006/relationships/image" Target="../media/image647.png"/><Relationship Id="rId203" Type="http://schemas.openxmlformats.org/officeDocument/2006/relationships/image" Target="../media/image649.png"/><Relationship Id="rId19" Type="http://schemas.openxmlformats.org/officeDocument/2006/relationships/image" Target="../media/image557.png"/><Relationship Id="rId224" Type="http://schemas.openxmlformats.org/officeDocument/2006/relationships/customXml" Target="../ink/ink428.xml"/><Relationship Id="rId245" Type="http://schemas.openxmlformats.org/officeDocument/2006/relationships/image" Target="../media/image670.png"/><Relationship Id="rId266" Type="http://schemas.openxmlformats.org/officeDocument/2006/relationships/customXml" Target="../ink/ink449.xml"/><Relationship Id="rId30" Type="http://schemas.openxmlformats.org/officeDocument/2006/relationships/customXml" Target="../ink/ink331.xml"/><Relationship Id="rId105" Type="http://schemas.openxmlformats.org/officeDocument/2006/relationships/image" Target="../media/image600.png"/><Relationship Id="rId126" Type="http://schemas.openxmlformats.org/officeDocument/2006/relationships/customXml" Target="../ink/ink379.xml"/><Relationship Id="rId147" Type="http://schemas.openxmlformats.org/officeDocument/2006/relationships/image" Target="../media/image621.png"/><Relationship Id="rId168" Type="http://schemas.openxmlformats.org/officeDocument/2006/relationships/customXml" Target="../ink/ink400.xml"/><Relationship Id="rId51" Type="http://schemas.openxmlformats.org/officeDocument/2006/relationships/image" Target="../media/image573.png"/><Relationship Id="rId72" Type="http://schemas.openxmlformats.org/officeDocument/2006/relationships/customXml" Target="../ink/ink352.xml"/><Relationship Id="rId93" Type="http://schemas.openxmlformats.org/officeDocument/2006/relationships/image" Target="../media/image594.png"/><Relationship Id="rId189" Type="http://schemas.openxmlformats.org/officeDocument/2006/relationships/image" Target="../media/image642.png"/><Relationship Id="rId3" Type="http://schemas.openxmlformats.org/officeDocument/2006/relationships/image" Target="../media/image21.png"/><Relationship Id="rId214" Type="http://schemas.openxmlformats.org/officeDocument/2006/relationships/customXml" Target="../ink/ink423.xml"/><Relationship Id="rId235" Type="http://schemas.openxmlformats.org/officeDocument/2006/relationships/image" Target="../media/image665.png"/><Relationship Id="rId256" Type="http://schemas.openxmlformats.org/officeDocument/2006/relationships/customXml" Target="../ink/ink444.xml"/><Relationship Id="rId116" Type="http://schemas.openxmlformats.org/officeDocument/2006/relationships/customXml" Target="../ink/ink374.xml"/><Relationship Id="rId137" Type="http://schemas.openxmlformats.org/officeDocument/2006/relationships/image" Target="../media/image616.png"/><Relationship Id="rId158" Type="http://schemas.openxmlformats.org/officeDocument/2006/relationships/customXml" Target="../ink/ink395.xml"/><Relationship Id="rId20" Type="http://schemas.openxmlformats.org/officeDocument/2006/relationships/customXml" Target="../ink/ink326.xml"/><Relationship Id="rId41" Type="http://schemas.openxmlformats.org/officeDocument/2006/relationships/image" Target="../media/image568.png"/><Relationship Id="rId62" Type="http://schemas.openxmlformats.org/officeDocument/2006/relationships/customXml" Target="../ink/ink347.xml"/><Relationship Id="rId83" Type="http://schemas.openxmlformats.org/officeDocument/2006/relationships/image" Target="../media/image589.png"/><Relationship Id="rId179" Type="http://schemas.openxmlformats.org/officeDocument/2006/relationships/image" Target="../media/image637.png"/><Relationship Id="rId190" Type="http://schemas.openxmlformats.org/officeDocument/2006/relationships/customXml" Target="../ink/ink411.xml"/><Relationship Id="rId204" Type="http://schemas.openxmlformats.org/officeDocument/2006/relationships/customXml" Target="../ink/ink418.xml"/><Relationship Id="rId225" Type="http://schemas.openxmlformats.org/officeDocument/2006/relationships/image" Target="../media/image660.png"/><Relationship Id="rId246" Type="http://schemas.openxmlformats.org/officeDocument/2006/relationships/customXml" Target="../ink/ink439.xml"/><Relationship Id="rId267" Type="http://schemas.openxmlformats.org/officeDocument/2006/relationships/image" Target="../media/image681.png"/><Relationship Id="rId106" Type="http://schemas.openxmlformats.org/officeDocument/2006/relationships/customXml" Target="../ink/ink369.xml"/><Relationship Id="rId127" Type="http://schemas.openxmlformats.org/officeDocument/2006/relationships/image" Target="../media/image611.png"/><Relationship Id="rId10" Type="http://schemas.openxmlformats.org/officeDocument/2006/relationships/customXml" Target="../ink/ink321.xml"/><Relationship Id="rId31" Type="http://schemas.openxmlformats.org/officeDocument/2006/relationships/image" Target="../media/image563.png"/><Relationship Id="rId52" Type="http://schemas.openxmlformats.org/officeDocument/2006/relationships/customXml" Target="../ink/ink342.xml"/><Relationship Id="rId73" Type="http://schemas.openxmlformats.org/officeDocument/2006/relationships/image" Target="../media/image584.png"/><Relationship Id="rId94" Type="http://schemas.openxmlformats.org/officeDocument/2006/relationships/customXml" Target="../ink/ink363.xml"/><Relationship Id="rId148" Type="http://schemas.openxmlformats.org/officeDocument/2006/relationships/customXml" Target="../ink/ink390.xml"/><Relationship Id="rId169" Type="http://schemas.openxmlformats.org/officeDocument/2006/relationships/image" Target="../media/image632.png"/><Relationship Id="rId4" Type="http://schemas.openxmlformats.org/officeDocument/2006/relationships/customXml" Target="../ink/ink318.xml"/><Relationship Id="rId180" Type="http://schemas.openxmlformats.org/officeDocument/2006/relationships/customXml" Target="../ink/ink406.xml"/><Relationship Id="rId215" Type="http://schemas.openxmlformats.org/officeDocument/2006/relationships/image" Target="../media/image655.png"/><Relationship Id="rId236" Type="http://schemas.openxmlformats.org/officeDocument/2006/relationships/customXml" Target="../ink/ink434.xml"/><Relationship Id="rId257" Type="http://schemas.openxmlformats.org/officeDocument/2006/relationships/image" Target="../media/image676.png"/><Relationship Id="rId42" Type="http://schemas.openxmlformats.org/officeDocument/2006/relationships/customXml" Target="../ink/ink337.xml"/><Relationship Id="rId84" Type="http://schemas.openxmlformats.org/officeDocument/2006/relationships/customXml" Target="../ink/ink358.xml"/><Relationship Id="rId138" Type="http://schemas.openxmlformats.org/officeDocument/2006/relationships/customXml" Target="../ink/ink385.xml"/><Relationship Id="rId191" Type="http://schemas.openxmlformats.org/officeDocument/2006/relationships/image" Target="../media/image643.png"/><Relationship Id="rId205" Type="http://schemas.openxmlformats.org/officeDocument/2006/relationships/image" Target="../media/image650.png"/><Relationship Id="rId247" Type="http://schemas.openxmlformats.org/officeDocument/2006/relationships/image" Target="../media/image671.png"/><Relationship Id="rId107" Type="http://schemas.openxmlformats.org/officeDocument/2006/relationships/image" Target="../media/image601.png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62.xml"/><Relationship Id="rId21" Type="http://schemas.openxmlformats.org/officeDocument/2006/relationships/image" Target="../media/image693.png"/><Relationship Id="rId42" Type="http://schemas.openxmlformats.org/officeDocument/2006/relationships/image" Target="../media/image702.png"/><Relationship Id="rId47" Type="http://schemas.openxmlformats.org/officeDocument/2006/relationships/customXml" Target="../ink/ink473.xml"/><Relationship Id="rId63" Type="http://schemas.openxmlformats.org/officeDocument/2006/relationships/customXml" Target="../ink/ink482.xml"/><Relationship Id="rId68" Type="http://schemas.openxmlformats.org/officeDocument/2006/relationships/customXml" Target="../ink/ink485.xml"/><Relationship Id="rId84" Type="http://schemas.openxmlformats.org/officeDocument/2006/relationships/customXml" Target="../ink/ink494.xml"/><Relationship Id="rId89" Type="http://schemas.openxmlformats.org/officeDocument/2006/relationships/image" Target="../media/image723.png"/><Relationship Id="rId16" Type="http://schemas.openxmlformats.org/officeDocument/2006/relationships/customXml" Target="../ink/ink457.xml"/><Relationship Id="rId107" Type="http://schemas.openxmlformats.org/officeDocument/2006/relationships/image" Target="../media/image732.png"/><Relationship Id="rId11" Type="http://schemas.openxmlformats.org/officeDocument/2006/relationships/image" Target="../media/image688.png"/><Relationship Id="rId32" Type="http://schemas.openxmlformats.org/officeDocument/2006/relationships/customXml" Target="../ink/ink465.xml"/><Relationship Id="rId37" Type="http://schemas.openxmlformats.org/officeDocument/2006/relationships/customXml" Target="../ink/ink468.xml"/><Relationship Id="rId53" Type="http://schemas.openxmlformats.org/officeDocument/2006/relationships/image" Target="../media/image707.png"/><Relationship Id="rId58" Type="http://schemas.openxmlformats.org/officeDocument/2006/relationships/image" Target="../media/image709.png"/><Relationship Id="rId74" Type="http://schemas.openxmlformats.org/officeDocument/2006/relationships/image" Target="../media/image716.png"/><Relationship Id="rId79" Type="http://schemas.openxmlformats.org/officeDocument/2006/relationships/customXml" Target="../ink/ink491.xml"/><Relationship Id="rId102" Type="http://schemas.openxmlformats.org/officeDocument/2006/relationships/customXml" Target="../ink/ink503.xml"/><Relationship Id="rId5" Type="http://schemas.openxmlformats.org/officeDocument/2006/relationships/image" Target="../media/image685.png"/><Relationship Id="rId90" Type="http://schemas.openxmlformats.org/officeDocument/2006/relationships/customXml" Target="../ink/ink497.xml"/><Relationship Id="rId95" Type="http://schemas.openxmlformats.org/officeDocument/2006/relationships/image" Target="../media/image726.png"/><Relationship Id="rId22" Type="http://schemas.openxmlformats.org/officeDocument/2006/relationships/customXml" Target="../ink/ink460.xml"/><Relationship Id="rId27" Type="http://schemas.openxmlformats.org/officeDocument/2006/relationships/image" Target="../media/image117.png"/><Relationship Id="rId43" Type="http://schemas.openxmlformats.org/officeDocument/2006/relationships/customXml" Target="../ink/ink471.xml"/><Relationship Id="rId48" Type="http://schemas.openxmlformats.org/officeDocument/2006/relationships/customXml" Target="../ink/ink474.xml"/><Relationship Id="rId64" Type="http://schemas.openxmlformats.org/officeDocument/2006/relationships/customXml" Target="../ink/ink483.xml"/><Relationship Id="rId69" Type="http://schemas.openxmlformats.org/officeDocument/2006/relationships/image" Target="../media/image714.png"/><Relationship Id="rId80" Type="http://schemas.openxmlformats.org/officeDocument/2006/relationships/image" Target="../media/image719.png"/><Relationship Id="rId85" Type="http://schemas.openxmlformats.org/officeDocument/2006/relationships/image" Target="../media/image721.png"/><Relationship Id="rId12" Type="http://schemas.openxmlformats.org/officeDocument/2006/relationships/customXml" Target="../ink/ink455.xml"/><Relationship Id="rId17" Type="http://schemas.openxmlformats.org/officeDocument/2006/relationships/image" Target="../media/image691.png"/><Relationship Id="rId33" Type="http://schemas.openxmlformats.org/officeDocument/2006/relationships/image" Target="../media/image698.png"/><Relationship Id="rId38" Type="http://schemas.openxmlformats.org/officeDocument/2006/relationships/image" Target="../media/image700.png"/><Relationship Id="rId59" Type="http://schemas.openxmlformats.org/officeDocument/2006/relationships/customXml" Target="../ink/ink480.xml"/><Relationship Id="rId103" Type="http://schemas.openxmlformats.org/officeDocument/2006/relationships/image" Target="../media/image730.png"/><Relationship Id="rId108" Type="http://schemas.openxmlformats.org/officeDocument/2006/relationships/customXml" Target="../ink/ink506.xml"/><Relationship Id="rId54" Type="http://schemas.openxmlformats.org/officeDocument/2006/relationships/customXml" Target="../ink/ink477.xml"/><Relationship Id="rId70" Type="http://schemas.openxmlformats.org/officeDocument/2006/relationships/customXml" Target="../ink/ink486.xml"/><Relationship Id="rId75" Type="http://schemas.openxmlformats.org/officeDocument/2006/relationships/customXml" Target="../ink/ink489.xml"/><Relationship Id="rId91" Type="http://schemas.openxmlformats.org/officeDocument/2006/relationships/image" Target="../media/image724.png"/><Relationship Id="rId96" Type="http://schemas.openxmlformats.org/officeDocument/2006/relationships/customXml" Target="../ink/ink50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52.xml"/><Relationship Id="rId15" Type="http://schemas.openxmlformats.org/officeDocument/2006/relationships/image" Target="../media/image690.png"/><Relationship Id="rId23" Type="http://schemas.openxmlformats.org/officeDocument/2006/relationships/image" Target="../media/image694.png"/><Relationship Id="rId28" Type="http://schemas.openxmlformats.org/officeDocument/2006/relationships/customXml" Target="../ink/ink463.xml"/><Relationship Id="rId36" Type="http://schemas.openxmlformats.org/officeDocument/2006/relationships/image" Target="../media/image699.png"/><Relationship Id="rId49" Type="http://schemas.openxmlformats.org/officeDocument/2006/relationships/image" Target="../media/image705.png"/><Relationship Id="rId57" Type="http://schemas.openxmlformats.org/officeDocument/2006/relationships/customXml" Target="../ink/ink479.xml"/><Relationship Id="rId106" Type="http://schemas.openxmlformats.org/officeDocument/2006/relationships/customXml" Target="../ink/ink505.xml"/><Relationship Id="rId10" Type="http://schemas.openxmlformats.org/officeDocument/2006/relationships/customXml" Target="../ink/ink454.xml"/><Relationship Id="rId31" Type="http://schemas.openxmlformats.org/officeDocument/2006/relationships/image" Target="../media/image697.png"/><Relationship Id="rId44" Type="http://schemas.openxmlformats.org/officeDocument/2006/relationships/image" Target="../media/image703.png"/><Relationship Id="rId52" Type="http://schemas.openxmlformats.org/officeDocument/2006/relationships/customXml" Target="../ink/ink476.xml"/><Relationship Id="rId60" Type="http://schemas.openxmlformats.org/officeDocument/2006/relationships/image" Target="../media/image710.png"/><Relationship Id="rId65" Type="http://schemas.openxmlformats.org/officeDocument/2006/relationships/image" Target="../media/image712.png"/><Relationship Id="rId73" Type="http://schemas.openxmlformats.org/officeDocument/2006/relationships/customXml" Target="../ink/ink488.xml"/><Relationship Id="rId78" Type="http://schemas.openxmlformats.org/officeDocument/2006/relationships/image" Target="../media/image718.png"/><Relationship Id="rId81" Type="http://schemas.openxmlformats.org/officeDocument/2006/relationships/customXml" Target="../ink/ink492.xml"/><Relationship Id="rId86" Type="http://schemas.openxmlformats.org/officeDocument/2006/relationships/customXml" Target="../ink/ink495.xml"/><Relationship Id="rId94" Type="http://schemas.openxmlformats.org/officeDocument/2006/relationships/customXml" Target="../ink/ink499.xml"/><Relationship Id="rId99" Type="http://schemas.openxmlformats.org/officeDocument/2006/relationships/image" Target="../media/image728.png"/><Relationship Id="rId101" Type="http://schemas.openxmlformats.org/officeDocument/2006/relationships/image" Target="../media/image729.png"/><Relationship Id="rId4" Type="http://schemas.openxmlformats.org/officeDocument/2006/relationships/customXml" Target="../ink/ink451.xml"/><Relationship Id="rId9" Type="http://schemas.openxmlformats.org/officeDocument/2006/relationships/image" Target="../media/image687.png"/><Relationship Id="rId13" Type="http://schemas.openxmlformats.org/officeDocument/2006/relationships/image" Target="../media/image689.png"/><Relationship Id="rId18" Type="http://schemas.openxmlformats.org/officeDocument/2006/relationships/customXml" Target="../ink/ink458.xml"/><Relationship Id="rId39" Type="http://schemas.openxmlformats.org/officeDocument/2006/relationships/customXml" Target="../ink/ink469.xml"/><Relationship Id="rId109" Type="http://schemas.openxmlformats.org/officeDocument/2006/relationships/image" Target="../media/image733.png"/><Relationship Id="rId34" Type="http://schemas.openxmlformats.org/officeDocument/2006/relationships/customXml" Target="../ink/ink466.xml"/><Relationship Id="rId50" Type="http://schemas.openxmlformats.org/officeDocument/2006/relationships/customXml" Target="../ink/ink475.xml"/><Relationship Id="rId55" Type="http://schemas.openxmlformats.org/officeDocument/2006/relationships/image" Target="../media/image708.png"/><Relationship Id="rId76" Type="http://schemas.openxmlformats.org/officeDocument/2006/relationships/image" Target="../media/image717.png"/><Relationship Id="rId97" Type="http://schemas.openxmlformats.org/officeDocument/2006/relationships/image" Target="../media/image727.png"/><Relationship Id="rId104" Type="http://schemas.openxmlformats.org/officeDocument/2006/relationships/customXml" Target="../ink/ink504.xml"/><Relationship Id="rId7" Type="http://schemas.openxmlformats.org/officeDocument/2006/relationships/image" Target="../media/image686.png"/><Relationship Id="rId71" Type="http://schemas.openxmlformats.org/officeDocument/2006/relationships/customXml" Target="../ink/ink487.xml"/><Relationship Id="rId92" Type="http://schemas.openxmlformats.org/officeDocument/2006/relationships/customXml" Target="../ink/ink498.xml"/><Relationship Id="rId2" Type="http://schemas.openxmlformats.org/officeDocument/2006/relationships/image" Target="../media/image22.png"/><Relationship Id="rId29" Type="http://schemas.openxmlformats.org/officeDocument/2006/relationships/image" Target="../media/image696.png"/><Relationship Id="rId24" Type="http://schemas.openxmlformats.org/officeDocument/2006/relationships/customXml" Target="../ink/ink461.xml"/><Relationship Id="rId40" Type="http://schemas.openxmlformats.org/officeDocument/2006/relationships/image" Target="../media/image701.png"/><Relationship Id="rId45" Type="http://schemas.openxmlformats.org/officeDocument/2006/relationships/customXml" Target="../ink/ink472.xml"/><Relationship Id="rId66" Type="http://schemas.openxmlformats.org/officeDocument/2006/relationships/customXml" Target="../ink/ink484.xml"/><Relationship Id="rId87" Type="http://schemas.openxmlformats.org/officeDocument/2006/relationships/image" Target="../media/image722.png"/><Relationship Id="rId61" Type="http://schemas.openxmlformats.org/officeDocument/2006/relationships/customXml" Target="../ink/ink481.xml"/><Relationship Id="rId82" Type="http://schemas.openxmlformats.org/officeDocument/2006/relationships/customXml" Target="../ink/ink493.xml"/><Relationship Id="rId19" Type="http://schemas.openxmlformats.org/officeDocument/2006/relationships/image" Target="../media/image692.png"/><Relationship Id="rId14" Type="http://schemas.openxmlformats.org/officeDocument/2006/relationships/customXml" Target="../ink/ink456.xml"/><Relationship Id="rId30" Type="http://schemas.openxmlformats.org/officeDocument/2006/relationships/customXml" Target="../ink/ink464.xml"/><Relationship Id="rId35" Type="http://schemas.openxmlformats.org/officeDocument/2006/relationships/customXml" Target="../ink/ink467.xml"/><Relationship Id="rId56" Type="http://schemas.openxmlformats.org/officeDocument/2006/relationships/customXml" Target="../ink/ink478.xml"/><Relationship Id="rId77" Type="http://schemas.openxmlformats.org/officeDocument/2006/relationships/customXml" Target="../ink/ink490.xml"/><Relationship Id="rId100" Type="http://schemas.openxmlformats.org/officeDocument/2006/relationships/customXml" Target="../ink/ink502.xml"/><Relationship Id="rId105" Type="http://schemas.openxmlformats.org/officeDocument/2006/relationships/image" Target="../media/image731.png"/><Relationship Id="rId8" Type="http://schemas.openxmlformats.org/officeDocument/2006/relationships/customXml" Target="../ink/ink453.xml"/><Relationship Id="rId51" Type="http://schemas.openxmlformats.org/officeDocument/2006/relationships/image" Target="../media/image706.png"/><Relationship Id="rId72" Type="http://schemas.openxmlformats.org/officeDocument/2006/relationships/image" Target="../media/image715.png"/><Relationship Id="rId93" Type="http://schemas.openxmlformats.org/officeDocument/2006/relationships/image" Target="../media/image725.png"/><Relationship Id="rId98" Type="http://schemas.openxmlformats.org/officeDocument/2006/relationships/customXml" Target="../ink/ink501.xml"/><Relationship Id="rId3" Type="http://schemas.openxmlformats.org/officeDocument/2006/relationships/image" Target="../media/image23.png"/><Relationship Id="rId25" Type="http://schemas.openxmlformats.org/officeDocument/2006/relationships/image" Target="../media/image695.png"/><Relationship Id="rId46" Type="http://schemas.openxmlformats.org/officeDocument/2006/relationships/image" Target="../media/image704.png"/><Relationship Id="rId67" Type="http://schemas.openxmlformats.org/officeDocument/2006/relationships/image" Target="../media/image713.png"/><Relationship Id="rId20" Type="http://schemas.openxmlformats.org/officeDocument/2006/relationships/customXml" Target="../ink/ink459.xml"/><Relationship Id="rId41" Type="http://schemas.openxmlformats.org/officeDocument/2006/relationships/customXml" Target="../ink/ink470.xml"/><Relationship Id="rId62" Type="http://schemas.openxmlformats.org/officeDocument/2006/relationships/image" Target="../media/image711.png"/><Relationship Id="rId83" Type="http://schemas.openxmlformats.org/officeDocument/2006/relationships/image" Target="../media/image720.png"/><Relationship Id="rId88" Type="http://schemas.openxmlformats.org/officeDocument/2006/relationships/customXml" Target="../ink/ink49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74" Type="http://schemas.openxmlformats.org/officeDocument/2006/relationships/image" Target="../media/image124.png"/><Relationship Id="rId61" Type="http://schemas.openxmlformats.org/officeDocument/2006/relationships/customXml" Target="../ink/ink2.xml"/><Relationship Id="rId60" Type="http://schemas.openxmlformats.org/officeDocument/2006/relationships/image" Target="../media/image1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40.png"/><Relationship Id="rId84" Type="http://schemas.openxmlformats.org/officeDocument/2006/relationships/customXml" Target="../ink/ink13.xml"/><Relationship Id="rId345" Type="http://schemas.openxmlformats.org/officeDocument/2006/relationships/customXml" Target="../ink/ink49.xml"/><Relationship Id="rId366" Type="http://schemas.openxmlformats.org/officeDocument/2006/relationships/image" Target="../media/image358.png"/><Relationship Id="rId382" Type="http://schemas.openxmlformats.org/officeDocument/2006/relationships/image" Target="../media/image366.png"/><Relationship Id="rId107" Type="http://schemas.openxmlformats.org/officeDocument/2006/relationships/image" Target="../media/image235.png"/><Relationship Id="rId284" Type="http://schemas.openxmlformats.org/officeDocument/2006/relationships/customXml" Target="../ink/ink43.xml"/><Relationship Id="rId289" Type="http://schemas.openxmlformats.org/officeDocument/2006/relationships/customXml" Target="../ink/ink46.xml"/><Relationship Id="rId74" Type="http://schemas.openxmlformats.org/officeDocument/2006/relationships/customXml" Target="../ink/ink8.xml"/><Relationship Id="rId79" Type="http://schemas.openxmlformats.org/officeDocument/2006/relationships/image" Target="../media/image221.png"/><Relationship Id="rId102" Type="http://schemas.openxmlformats.org/officeDocument/2006/relationships/customXml" Target="../ink/ink22.xml"/><Relationship Id="rId356" Type="http://schemas.openxmlformats.org/officeDocument/2006/relationships/image" Target="../media/image353.png"/><Relationship Id="rId377" Type="http://schemas.openxmlformats.org/officeDocument/2006/relationships/customXml" Target="../ink/ink65.xml"/><Relationship Id="rId5" Type="http://schemas.openxmlformats.org/officeDocument/2006/relationships/customXml" Target="../ink/ink3.xml"/><Relationship Id="rId90" Type="http://schemas.openxmlformats.org/officeDocument/2006/relationships/customXml" Target="../ink/ink16.xml"/><Relationship Id="rId95" Type="http://schemas.openxmlformats.org/officeDocument/2006/relationships/image" Target="../media/image229.png"/><Relationship Id="rId237" Type="http://schemas.openxmlformats.org/officeDocument/2006/relationships/customXml" Target="../ink/ink35.xml"/><Relationship Id="rId351" Type="http://schemas.openxmlformats.org/officeDocument/2006/relationships/customXml" Target="../ink/ink52.xml"/><Relationship Id="rId372" Type="http://schemas.openxmlformats.org/officeDocument/2006/relationships/image" Target="../media/image361.png"/><Relationship Id="rId232" Type="http://schemas.openxmlformats.org/officeDocument/2006/relationships/image" Target="../media/image293.png"/><Relationship Id="rId274" Type="http://schemas.openxmlformats.org/officeDocument/2006/relationships/image" Target="../media/image314.png"/><Relationship Id="rId279" Type="http://schemas.openxmlformats.org/officeDocument/2006/relationships/customXml" Target="../ink/ink40.xml"/><Relationship Id="rId69" Type="http://schemas.openxmlformats.org/officeDocument/2006/relationships/image" Target="../media/image216.png"/><Relationship Id="rId113" Type="http://schemas.openxmlformats.org/officeDocument/2006/relationships/image" Target="../media/image238.png"/><Relationship Id="rId118" Type="http://schemas.openxmlformats.org/officeDocument/2006/relationships/customXml" Target="../ink/ink30.xml"/><Relationship Id="rId290" Type="http://schemas.openxmlformats.org/officeDocument/2006/relationships/image" Target="../media/image320.png"/><Relationship Id="rId346" Type="http://schemas.openxmlformats.org/officeDocument/2006/relationships/image" Target="../media/image348.png"/><Relationship Id="rId367" Type="http://schemas.openxmlformats.org/officeDocument/2006/relationships/customXml" Target="../ink/ink60.xml"/><Relationship Id="rId80" Type="http://schemas.openxmlformats.org/officeDocument/2006/relationships/customXml" Target="../ink/ink11.xml"/><Relationship Id="rId85" Type="http://schemas.openxmlformats.org/officeDocument/2006/relationships/image" Target="../media/image224.png"/><Relationship Id="rId362" Type="http://schemas.openxmlformats.org/officeDocument/2006/relationships/image" Target="../media/image356.png"/><Relationship Id="rId383" Type="http://schemas.openxmlformats.org/officeDocument/2006/relationships/customXml" Target="../ink/ink68.xml"/><Relationship Id="rId285" Type="http://schemas.openxmlformats.org/officeDocument/2006/relationships/customXml" Target="../ink/ink44.xml"/><Relationship Id="rId103" Type="http://schemas.openxmlformats.org/officeDocument/2006/relationships/image" Target="../media/image233.png"/><Relationship Id="rId108" Type="http://schemas.openxmlformats.org/officeDocument/2006/relationships/customXml" Target="../ink/ink25.xml"/><Relationship Id="rId280" Type="http://schemas.openxmlformats.org/officeDocument/2006/relationships/image" Target="../media/image317.png"/><Relationship Id="rId357" Type="http://schemas.openxmlformats.org/officeDocument/2006/relationships/customXml" Target="../ink/ink55.xml"/><Relationship Id="rId70" Type="http://schemas.openxmlformats.org/officeDocument/2006/relationships/customXml" Target="../ink/ink6.xml"/><Relationship Id="rId75" Type="http://schemas.openxmlformats.org/officeDocument/2006/relationships/image" Target="../media/image219.png"/><Relationship Id="rId91" Type="http://schemas.openxmlformats.org/officeDocument/2006/relationships/image" Target="../media/image227.png"/><Relationship Id="rId96" Type="http://schemas.openxmlformats.org/officeDocument/2006/relationships/customXml" Target="../ink/ink19.xml"/><Relationship Id="rId352" Type="http://schemas.openxmlformats.org/officeDocument/2006/relationships/image" Target="../media/image351.png"/><Relationship Id="rId373" Type="http://schemas.openxmlformats.org/officeDocument/2006/relationships/customXml" Target="../ink/ink63.xml"/><Relationship Id="rId378" Type="http://schemas.openxmlformats.org/officeDocument/2006/relationships/image" Target="../media/image364.png"/><Relationship Id="rId1" Type="http://schemas.openxmlformats.org/officeDocument/2006/relationships/slideLayout" Target="../slideLayouts/slideLayout2.xml"/><Relationship Id="rId233" Type="http://schemas.openxmlformats.org/officeDocument/2006/relationships/customXml" Target="../ink/ink33.xml"/><Relationship Id="rId114" Type="http://schemas.openxmlformats.org/officeDocument/2006/relationships/customXml" Target="../ink/ink28.xml"/><Relationship Id="rId119" Type="http://schemas.openxmlformats.org/officeDocument/2006/relationships/image" Target="../media/image241.png"/><Relationship Id="rId270" Type="http://schemas.openxmlformats.org/officeDocument/2006/relationships/image" Target="../media/image312.png"/><Relationship Id="rId275" Type="http://schemas.openxmlformats.org/officeDocument/2006/relationships/customXml" Target="../ink/ink38.xml"/><Relationship Id="rId291" Type="http://schemas.openxmlformats.org/officeDocument/2006/relationships/customXml" Target="../ink/ink47.xml"/><Relationship Id="rId347" Type="http://schemas.openxmlformats.org/officeDocument/2006/relationships/customXml" Target="../ink/ink50.xml"/><Relationship Id="rId65" Type="http://schemas.openxmlformats.org/officeDocument/2006/relationships/image" Target="../media/image214.png"/><Relationship Id="rId81" Type="http://schemas.openxmlformats.org/officeDocument/2006/relationships/image" Target="../media/image222.png"/><Relationship Id="rId86" Type="http://schemas.openxmlformats.org/officeDocument/2006/relationships/customXml" Target="../ink/ink14.xml"/><Relationship Id="rId363" Type="http://schemas.openxmlformats.org/officeDocument/2006/relationships/customXml" Target="../ink/ink58.xml"/><Relationship Id="rId368" Type="http://schemas.openxmlformats.org/officeDocument/2006/relationships/image" Target="../media/image359.png"/><Relationship Id="rId384" Type="http://schemas.openxmlformats.org/officeDocument/2006/relationships/image" Target="../media/image367.png"/><Relationship Id="rId109" Type="http://schemas.openxmlformats.org/officeDocument/2006/relationships/image" Target="../media/image236.png"/><Relationship Id="rId281" Type="http://schemas.openxmlformats.org/officeDocument/2006/relationships/customXml" Target="../ink/ink41.xml"/><Relationship Id="rId286" Type="http://schemas.openxmlformats.org/officeDocument/2006/relationships/image" Target="../media/image318.png"/><Relationship Id="rId76" Type="http://schemas.openxmlformats.org/officeDocument/2006/relationships/customXml" Target="../ink/ink9.xml"/><Relationship Id="rId97" Type="http://schemas.openxmlformats.org/officeDocument/2006/relationships/image" Target="../media/image230.png"/><Relationship Id="rId104" Type="http://schemas.openxmlformats.org/officeDocument/2006/relationships/customXml" Target="../ink/ink23.xml"/><Relationship Id="rId120" Type="http://schemas.openxmlformats.org/officeDocument/2006/relationships/customXml" Target="../ink/ink31.xml"/><Relationship Id="rId353" Type="http://schemas.openxmlformats.org/officeDocument/2006/relationships/customXml" Target="../ink/ink53.xml"/><Relationship Id="rId358" Type="http://schemas.openxmlformats.org/officeDocument/2006/relationships/image" Target="../media/image354.png"/><Relationship Id="rId374" Type="http://schemas.openxmlformats.org/officeDocument/2006/relationships/image" Target="../media/image362.png"/><Relationship Id="rId379" Type="http://schemas.openxmlformats.org/officeDocument/2006/relationships/customXml" Target="../ink/ink66.xml"/><Relationship Id="rId71" Type="http://schemas.openxmlformats.org/officeDocument/2006/relationships/image" Target="../media/image217.png"/><Relationship Id="rId92" Type="http://schemas.openxmlformats.org/officeDocument/2006/relationships/customXml" Target="../ink/ink17.xml"/><Relationship Id="rId234" Type="http://schemas.openxmlformats.org/officeDocument/2006/relationships/image" Target="../media/image294.png"/><Relationship Id="rId2" Type="http://schemas.openxmlformats.org/officeDocument/2006/relationships/image" Target="../media/image5.png"/><Relationship Id="rId271" Type="http://schemas.openxmlformats.org/officeDocument/2006/relationships/customXml" Target="../ink/ink36.xml"/><Relationship Id="rId276" Type="http://schemas.openxmlformats.org/officeDocument/2006/relationships/image" Target="../media/image315.png"/><Relationship Id="rId292" Type="http://schemas.openxmlformats.org/officeDocument/2006/relationships/image" Target="../media/image321.png"/><Relationship Id="rId66" Type="http://schemas.openxmlformats.org/officeDocument/2006/relationships/customXml" Target="../ink/ink4.xml"/><Relationship Id="rId87" Type="http://schemas.openxmlformats.org/officeDocument/2006/relationships/image" Target="../media/image225.png"/><Relationship Id="rId110" Type="http://schemas.openxmlformats.org/officeDocument/2006/relationships/customXml" Target="../ink/ink26.xml"/><Relationship Id="rId115" Type="http://schemas.openxmlformats.org/officeDocument/2006/relationships/image" Target="../media/image239.png"/><Relationship Id="rId348" Type="http://schemas.openxmlformats.org/officeDocument/2006/relationships/image" Target="../media/image349.png"/><Relationship Id="rId364" Type="http://schemas.openxmlformats.org/officeDocument/2006/relationships/image" Target="../media/image357.png"/><Relationship Id="rId369" Type="http://schemas.openxmlformats.org/officeDocument/2006/relationships/customXml" Target="../ink/ink61.xml"/><Relationship Id="rId82" Type="http://schemas.openxmlformats.org/officeDocument/2006/relationships/customXml" Target="../ink/ink12.xml"/><Relationship Id="rId380" Type="http://schemas.openxmlformats.org/officeDocument/2006/relationships/image" Target="../media/image365.png"/><Relationship Id="rId385" Type="http://schemas.openxmlformats.org/officeDocument/2006/relationships/customXml" Target="../ink/ink69.xml"/><Relationship Id="rId287" Type="http://schemas.openxmlformats.org/officeDocument/2006/relationships/customXml" Target="../ink/ink45.xml"/><Relationship Id="rId77" Type="http://schemas.openxmlformats.org/officeDocument/2006/relationships/image" Target="../media/image220.png"/><Relationship Id="rId100" Type="http://schemas.openxmlformats.org/officeDocument/2006/relationships/customXml" Target="../ink/ink21.xml"/><Relationship Id="rId105" Type="http://schemas.openxmlformats.org/officeDocument/2006/relationships/image" Target="../media/image234.png"/><Relationship Id="rId282" Type="http://schemas.openxmlformats.org/officeDocument/2006/relationships/image" Target="../media/image117.png"/><Relationship Id="rId354" Type="http://schemas.openxmlformats.org/officeDocument/2006/relationships/image" Target="../media/image352.png"/><Relationship Id="rId359" Type="http://schemas.openxmlformats.org/officeDocument/2006/relationships/customXml" Target="../ink/ink56.xml"/><Relationship Id="rId72" Type="http://schemas.openxmlformats.org/officeDocument/2006/relationships/customXml" Target="../ink/ink7.xml"/><Relationship Id="rId93" Type="http://schemas.openxmlformats.org/officeDocument/2006/relationships/image" Target="../media/image228.png"/><Relationship Id="rId98" Type="http://schemas.openxmlformats.org/officeDocument/2006/relationships/customXml" Target="../ink/ink20.xml"/><Relationship Id="rId121" Type="http://schemas.openxmlformats.org/officeDocument/2006/relationships/image" Target="../media/image242.png"/><Relationship Id="rId370" Type="http://schemas.openxmlformats.org/officeDocument/2006/relationships/image" Target="../media/image360.png"/><Relationship Id="rId375" Type="http://schemas.openxmlformats.org/officeDocument/2006/relationships/customXml" Target="../ink/ink64.xml"/><Relationship Id="rId3" Type="http://schemas.openxmlformats.org/officeDocument/2006/relationships/image" Target="../media/image6.png"/><Relationship Id="rId235" Type="http://schemas.openxmlformats.org/officeDocument/2006/relationships/customXml" Target="../ink/ink34.xml"/><Relationship Id="rId277" Type="http://schemas.openxmlformats.org/officeDocument/2006/relationships/customXml" Target="../ink/ink39.xml"/><Relationship Id="rId400" Type="http://schemas.openxmlformats.org/officeDocument/2006/relationships/image" Target="../media/image375.png"/><Relationship Id="rId67" Type="http://schemas.openxmlformats.org/officeDocument/2006/relationships/image" Target="../media/image215.png"/><Relationship Id="rId116" Type="http://schemas.openxmlformats.org/officeDocument/2006/relationships/customXml" Target="../ink/ink29.xml"/><Relationship Id="rId272" Type="http://schemas.openxmlformats.org/officeDocument/2006/relationships/image" Target="../media/image313.png"/><Relationship Id="rId293" Type="http://schemas.openxmlformats.org/officeDocument/2006/relationships/customXml" Target="../ink/ink48.xml"/><Relationship Id="rId344" Type="http://schemas.openxmlformats.org/officeDocument/2006/relationships/image" Target="../media/image347.png"/><Relationship Id="rId349" Type="http://schemas.openxmlformats.org/officeDocument/2006/relationships/customXml" Target="../ink/ink51.xml"/><Relationship Id="rId83" Type="http://schemas.openxmlformats.org/officeDocument/2006/relationships/image" Target="../media/image223.png"/><Relationship Id="rId88" Type="http://schemas.openxmlformats.org/officeDocument/2006/relationships/customXml" Target="../ink/ink15.xml"/><Relationship Id="rId111" Type="http://schemas.openxmlformats.org/officeDocument/2006/relationships/image" Target="../media/image237.png"/><Relationship Id="rId360" Type="http://schemas.openxmlformats.org/officeDocument/2006/relationships/image" Target="../media/image355.png"/><Relationship Id="rId365" Type="http://schemas.openxmlformats.org/officeDocument/2006/relationships/customXml" Target="../ink/ink59.xml"/><Relationship Id="rId381" Type="http://schemas.openxmlformats.org/officeDocument/2006/relationships/customXml" Target="../ink/ink67.xml"/><Relationship Id="rId288" Type="http://schemas.openxmlformats.org/officeDocument/2006/relationships/image" Target="../media/image319.png"/><Relationship Id="rId106" Type="http://schemas.openxmlformats.org/officeDocument/2006/relationships/customXml" Target="../ink/ink24.xml"/><Relationship Id="rId283" Type="http://schemas.openxmlformats.org/officeDocument/2006/relationships/customXml" Target="../ink/ink42.xml"/><Relationship Id="rId73" Type="http://schemas.openxmlformats.org/officeDocument/2006/relationships/image" Target="../media/image218.png"/><Relationship Id="rId78" Type="http://schemas.openxmlformats.org/officeDocument/2006/relationships/customXml" Target="../ink/ink10.xml"/><Relationship Id="rId94" Type="http://schemas.openxmlformats.org/officeDocument/2006/relationships/customXml" Target="../ink/ink18.xml"/><Relationship Id="rId99" Type="http://schemas.openxmlformats.org/officeDocument/2006/relationships/image" Target="../media/image231.png"/><Relationship Id="rId101" Type="http://schemas.openxmlformats.org/officeDocument/2006/relationships/image" Target="../media/image232.png"/><Relationship Id="rId122" Type="http://schemas.openxmlformats.org/officeDocument/2006/relationships/customXml" Target="../ink/ink32.xml"/><Relationship Id="rId350" Type="http://schemas.openxmlformats.org/officeDocument/2006/relationships/image" Target="../media/image350.png"/><Relationship Id="rId355" Type="http://schemas.openxmlformats.org/officeDocument/2006/relationships/customXml" Target="../ink/ink54.xml"/><Relationship Id="rId371" Type="http://schemas.openxmlformats.org/officeDocument/2006/relationships/customXml" Target="../ink/ink62.xml"/><Relationship Id="rId376" Type="http://schemas.openxmlformats.org/officeDocument/2006/relationships/image" Target="../media/image363.png"/><Relationship Id="rId4" Type="http://schemas.openxmlformats.org/officeDocument/2006/relationships/image" Target="../media/image7.png"/><Relationship Id="rId236" Type="http://schemas.openxmlformats.org/officeDocument/2006/relationships/image" Target="../media/image295.png"/><Relationship Id="rId278" Type="http://schemas.openxmlformats.org/officeDocument/2006/relationships/image" Target="../media/image316.png"/><Relationship Id="rId273" Type="http://schemas.openxmlformats.org/officeDocument/2006/relationships/customXml" Target="../ink/ink37.xml"/><Relationship Id="rId68" Type="http://schemas.openxmlformats.org/officeDocument/2006/relationships/customXml" Target="../ink/ink5.xml"/><Relationship Id="rId89" Type="http://schemas.openxmlformats.org/officeDocument/2006/relationships/image" Target="../media/image226.png"/><Relationship Id="rId112" Type="http://schemas.openxmlformats.org/officeDocument/2006/relationships/customXml" Target="../ink/ink27.xml"/><Relationship Id="rId361" Type="http://schemas.openxmlformats.org/officeDocument/2006/relationships/customXml" Target="../ink/ink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82.xml"/><Relationship Id="rId21" Type="http://schemas.openxmlformats.org/officeDocument/2006/relationships/image" Target="../media/image2190.png"/><Relationship Id="rId42" Type="http://schemas.openxmlformats.org/officeDocument/2006/relationships/customXml" Target="../ink/ink90.xml"/><Relationship Id="rId47" Type="http://schemas.openxmlformats.org/officeDocument/2006/relationships/image" Target="../media/image2320.png"/><Relationship Id="rId63" Type="http://schemas.openxmlformats.org/officeDocument/2006/relationships/image" Target="../media/image2400.png"/><Relationship Id="rId68" Type="http://schemas.openxmlformats.org/officeDocument/2006/relationships/customXml" Target="../ink/ink103.xml"/><Relationship Id="rId84" Type="http://schemas.openxmlformats.org/officeDocument/2006/relationships/image" Target="../media/image425.png"/><Relationship Id="rId89" Type="http://schemas.openxmlformats.org/officeDocument/2006/relationships/customXml" Target="../ink/ink113.xml"/><Relationship Id="rId16" Type="http://schemas.openxmlformats.org/officeDocument/2006/relationships/customXml" Target="../ink/ink77.xml"/><Relationship Id="rId11" Type="http://schemas.openxmlformats.org/officeDocument/2006/relationships/image" Target="../media/image2150.png"/><Relationship Id="rId32" Type="http://schemas.openxmlformats.org/officeDocument/2006/relationships/customXml" Target="../ink/ink85.xml"/><Relationship Id="rId37" Type="http://schemas.openxmlformats.org/officeDocument/2006/relationships/image" Target="../media/image2270.png"/><Relationship Id="rId53" Type="http://schemas.openxmlformats.org/officeDocument/2006/relationships/image" Target="../media/image2350.png"/><Relationship Id="rId58" Type="http://schemas.openxmlformats.org/officeDocument/2006/relationships/customXml" Target="../ink/ink98.xml"/><Relationship Id="rId74" Type="http://schemas.openxmlformats.org/officeDocument/2006/relationships/image" Target="../media/image51.png"/><Relationship Id="rId79" Type="http://schemas.openxmlformats.org/officeDocument/2006/relationships/customXml" Target="../ink/ink108.xml"/><Relationship Id="rId102" Type="http://schemas.openxmlformats.org/officeDocument/2006/relationships/image" Target="../media/image431.png"/><Relationship Id="rId5" Type="http://schemas.openxmlformats.org/officeDocument/2006/relationships/image" Target="../media/image2120.png"/><Relationship Id="rId90" Type="http://schemas.openxmlformats.org/officeDocument/2006/relationships/customXml" Target="../ink/ink114.xml"/><Relationship Id="rId95" Type="http://schemas.openxmlformats.org/officeDocument/2006/relationships/image" Target="../media/image429.png"/><Relationship Id="rId22" Type="http://schemas.openxmlformats.org/officeDocument/2006/relationships/customXml" Target="../ink/ink80.xml"/><Relationship Id="rId27" Type="http://schemas.openxmlformats.org/officeDocument/2006/relationships/image" Target="../media/image2220.png"/><Relationship Id="rId43" Type="http://schemas.openxmlformats.org/officeDocument/2006/relationships/image" Target="../media/image2300.png"/><Relationship Id="rId48" Type="http://schemas.openxmlformats.org/officeDocument/2006/relationships/customXml" Target="../ink/ink93.xml"/><Relationship Id="rId64" Type="http://schemas.openxmlformats.org/officeDocument/2006/relationships/customXml" Target="../ink/ink101.xml"/><Relationship Id="rId69" Type="http://schemas.openxmlformats.org/officeDocument/2006/relationships/image" Target="../media/image2430.png"/><Relationship Id="rId80" Type="http://schemas.openxmlformats.org/officeDocument/2006/relationships/image" Target="../media/image423.png"/><Relationship Id="rId85" Type="http://schemas.openxmlformats.org/officeDocument/2006/relationships/customXml" Target="../ink/ink111.xml"/><Relationship Id="rId12" Type="http://schemas.openxmlformats.org/officeDocument/2006/relationships/customXml" Target="../ink/ink75.xml"/><Relationship Id="rId17" Type="http://schemas.openxmlformats.org/officeDocument/2006/relationships/image" Target="../media/image147.png"/><Relationship Id="rId33" Type="http://schemas.openxmlformats.org/officeDocument/2006/relationships/image" Target="../media/image2250.png"/><Relationship Id="rId38" Type="http://schemas.openxmlformats.org/officeDocument/2006/relationships/customXml" Target="../ink/ink88.xml"/><Relationship Id="rId59" Type="http://schemas.openxmlformats.org/officeDocument/2006/relationships/image" Target="../media/image2380.png"/><Relationship Id="rId103" Type="http://schemas.openxmlformats.org/officeDocument/2006/relationships/customXml" Target="../ink/ink122.xml"/><Relationship Id="rId20" Type="http://schemas.openxmlformats.org/officeDocument/2006/relationships/customXml" Target="../ink/ink79.xml"/><Relationship Id="rId41" Type="http://schemas.openxmlformats.org/officeDocument/2006/relationships/image" Target="../media/image2290.png"/><Relationship Id="rId54" Type="http://schemas.openxmlformats.org/officeDocument/2006/relationships/customXml" Target="../ink/ink96.xml"/><Relationship Id="rId62" Type="http://schemas.openxmlformats.org/officeDocument/2006/relationships/customXml" Target="../ink/ink100.xml"/><Relationship Id="rId70" Type="http://schemas.openxmlformats.org/officeDocument/2006/relationships/customXml" Target="../ink/ink104.xml"/><Relationship Id="rId75" Type="http://schemas.openxmlformats.org/officeDocument/2006/relationships/customXml" Target="../ink/ink106.xml"/><Relationship Id="rId83" Type="http://schemas.openxmlformats.org/officeDocument/2006/relationships/customXml" Target="../ink/ink110.xml"/><Relationship Id="rId88" Type="http://schemas.openxmlformats.org/officeDocument/2006/relationships/image" Target="../media/image128.png"/><Relationship Id="rId91" Type="http://schemas.openxmlformats.org/officeDocument/2006/relationships/image" Target="../media/image427.png"/><Relationship Id="rId96" Type="http://schemas.openxmlformats.org/officeDocument/2006/relationships/customXml" Target="../ink/ink11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2.xml"/><Relationship Id="rId15" Type="http://schemas.openxmlformats.org/officeDocument/2006/relationships/image" Target="../media/image2170.png"/><Relationship Id="rId23" Type="http://schemas.openxmlformats.org/officeDocument/2006/relationships/image" Target="../media/image2200.png"/><Relationship Id="rId28" Type="http://schemas.openxmlformats.org/officeDocument/2006/relationships/customXml" Target="../ink/ink83.xml"/><Relationship Id="rId36" Type="http://schemas.openxmlformats.org/officeDocument/2006/relationships/customXml" Target="../ink/ink87.xml"/><Relationship Id="rId49" Type="http://schemas.openxmlformats.org/officeDocument/2006/relationships/image" Target="../media/image2330.png"/><Relationship Id="rId57" Type="http://schemas.openxmlformats.org/officeDocument/2006/relationships/image" Target="../media/image2370.png"/><Relationship Id="rId106" Type="http://schemas.openxmlformats.org/officeDocument/2006/relationships/image" Target="../media/image433.png"/><Relationship Id="rId10" Type="http://schemas.openxmlformats.org/officeDocument/2006/relationships/customXml" Target="../ink/ink74.xml"/><Relationship Id="rId31" Type="http://schemas.openxmlformats.org/officeDocument/2006/relationships/image" Target="../media/image2240.png"/><Relationship Id="rId44" Type="http://schemas.openxmlformats.org/officeDocument/2006/relationships/customXml" Target="../ink/ink91.xml"/><Relationship Id="rId52" Type="http://schemas.openxmlformats.org/officeDocument/2006/relationships/customXml" Target="../ink/ink95.xml"/><Relationship Id="rId60" Type="http://schemas.openxmlformats.org/officeDocument/2006/relationships/customXml" Target="../ink/ink99.xml"/><Relationship Id="rId65" Type="http://schemas.openxmlformats.org/officeDocument/2006/relationships/image" Target="../media/image2410.png"/><Relationship Id="rId73" Type="http://schemas.openxmlformats.org/officeDocument/2006/relationships/customXml" Target="../ink/ink105.xml"/><Relationship Id="rId78" Type="http://schemas.openxmlformats.org/officeDocument/2006/relationships/image" Target="../media/image422.png"/><Relationship Id="rId81" Type="http://schemas.openxmlformats.org/officeDocument/2006/relationships/customXml" Target="../ink/ink109.xml"/><Relationship Id="rId86" Type="http://schemas.openxmlformats.org/officeDocument/2006/relationships/image" Target="../media/image426.png"/><Relationship Id="rId94" Type="http://schemas.openxmlformats.org/officeDocument/2006/relationships/customXml" Target="../ink/ink116.xml"/><Relationship Id="rId99" Type="http://schemas.openxmlformats.org/officeDocument/2006/relationships/customXml" Target="../ink/ink119.xml"/><Relationship Id="rId101" Type="http://schemas.openxmlformats.org/officeDocument/2006/relationships/customXml" Target="../ink/ink121.xml"/><Relationship Id="rId4" Type="http://schemas.openxmlformats.org/officeDocument/2006/relationships/customXml" Target="../ink/ink71.xml"/><Relationship Id="rId9" Type="http://schemas.openxmlformats.org/officeDocument/2006/relationships/image" Target="../media/image2140.png"/><Relationship Id="rId13" Type="http://schemas.openxmlformats.org/officeDocument/2006/relationships/image" Target="../media/image2160.png"/><Relationship Id="rId18" Type="http://schemas.openxmlformats.org/officeDocument/2006/relationships/customXml" Target="../ink/ink78.xml"/><Relationship Id="rId39" Type="http://schemas.openxmlformats.org/officeDocument/2006/relationships/image" Target="../media/image2280.png"/><Relationship Id="rId34" Type="http://schemas.openxmlformats.org/officeDocument/2006/relationships/customXml" Target="../ink/ink86.xml"/><Relationship Id="rId50" Type="http://schemas.openxmlformats.org/officeDocument/2006/relationships/customXml" Target="../ink/ink94.xml"/><Relationship Id="rId55" Type="http://schemas.openxmlformats.org/officeDocument/2006/relationships/image" Target="../media/image2360.png"/><Relationship Id="rId76" Type="http://schemas.openxmlformats.org/officeDocument/2006/relationships/image" Target="../media/image421.png"/><Relationship Id="rId97" Type="http://schemas.openxmlformats.org/officeDocument/2006/relationships/image" Target="../media/image430.png"/><Relationship Id="rId104" Type="http://schemas.openxmlformats.org/officeDocument/2006/relationships/image" Target="../media/image432.png"/><Relationship Id="rId7" Type="http://schemas.openxmlformats.org/officeDocument/2006/relationships/image" Target="../media/image2130.png"/><Relationship Id="rId71" Type="http://schemas.openxmlformats.org/officeDocument/2006/relationships/image" Target="../media/image2440.png"/><Relationship Id="rId92" Type="http://schemas.openxmlformats.org/officeDocument/2006/relationships/customXml" Target="../ink/ink115.xml"/><Relationship Id="rId2" Type="http://schemas.openxmlformats.org/officeDocument/2006/relationships/customXml" Target="../ink/ink70.xml"/><Relationship Id="rId29" Type="http://schemas.openxmlformats.org/officeDocument/2006/relationships/image" Target="../media/image2230.png"/><Relationship Id="rId24" Type="http://schemas.openxmlformats.org/officeDocument/2006/relationships/customXml" Target="../ink/ink81.xml"/><Relationship Id="rId40" Type="http://schemas.openxmlformats.org/officeDocument/2006/relationships/customXml" Target="../ink/ink89.xml"/><Relationship Id="rId45" Type="http://schemas.openxmlformats.org/officeDocument/2006/relationships/image" Target="../media/image2310.png"/><Relationship Id="rId66" Type="http://schemas.openxmlformats.org/officeDocument/2006/relationships/customXml" Target="../ink/ink102.xml"/><Relationship Id="rId87" Type="http://schemas.openxmlformats.org/officeDocument/2006/relationships/customXml" Target="../ink/ink112.xml"/><Relationship Id="rId61" Type="http://schemas.openxmlformats.org/officeDocument/2006/relationships/image" Target="../media/image2390.png"/><Relationship Id="rId82" Type="http://schemas.openxmlformats.org/officeDocument/2006/relationships/image" Target="../media/image424.png"/><Relationship Id="rId19" Type="http://schemas.openxmlformats.org/officeDocument/2006/relationships/image" Target="../media/image2180.png"/><Relationship Id="rId14" Type="http://schemas.openxmlformats.org/officeDocument/2006/relationships/customXml" Target="../ink/ink76.xml"/><Relationship Id="rId30" Type="http://schemas.openxmlformats.org/officeDocument/2006/relationships/customXml" Target="../ink/ink84.xml"/><Relationship Id="rId35" Type="http://schemas.openxmlformats.org/officeDocument/2006/relationships/image" Target="../media/image2260.png"/><Relationship Id="rId56" Type="http://schemas.openxmlformats.org/officeDocument/2006/relationships/customXml" Target="../ink/ink97.xml"/><Relationship Id="rId77" Type="http://schemas.openxmlformats.org/officeDocument/2006/relationships/customXml" Target="../ink/ink107.xml"/><Relationship Id="rId100" Type="http://schemas.openxmlformats.org/officeDocument/2006/relationships/customXml" Target="../ink/ink120.xml"/><Relationship Id="rId105" Type="http://schemas.openxmlformats.org/officeDocument/2006/relationships/customXml" Target="../ink/ink123.xml"/><Relationship Id="rId8" Type="http://schemas.openxmlformats.org/officeDocument/2006/relationships/customXml" Target="../ink/ink73.xml"/><Relationship Id="rId51" Type="http://schemas.openxmlformats.org/officeDocument/2006/relationships/image" Target="../media/image2340.png"/><Relationship Id="rId72" Type="http://schemas.openxmlformats.org/officeDocument/2006/relationships/image" Target="../media/image15.png"/><Relationship Id="rId93" Type="http://schemas.openxmlformats.org/officeDocument/2006/relationships/image" Target="../media/image428.png"/><Relationship Id="rId98" Type="http://schemas.openxmlformats.org/officeDocument/2006/relationships/customXml" Target="../ink/ink118.xml"/><Relationship Id="rId3" Type="http://schemas.openxmlformats.org/officeDocument/2006/relationships/image" Target="../media/image2110.png"/><Relationship Id="rId25" Type="http://schemas.openxmlformats.org/officeDocument/2006/relationships/image" Target="../media/image2210.png"/><Relationship Id="rId46" Type="http://schemas.openxmlformats.org/officeDocument/2006/relationships/customXml" Target="../ink/ink92.xml"/><Relationship Id="rId67" Type="http://schemas.openxmlformats.org/officeDocument/2006/relationships/image" Target="../media/image24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8F541D-B61E-609F-E053-0E2182DDD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6.7.8.10</a:t>
            </a:r>
          </a:p>
        </p:txBody>
      </p:sp>
    </p:spTree>
    <p:extLst>
      <p:ext uri="{BB962C8B-B14F-4D97-AF65-F5344CB8AC3E}">
        <p14:creationId xmlns:p14="http://schemas.microsoft.com/office/powerpoint/2010/main" val="118443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F720930-42EF-C1EC-C47B-5374792D0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6920"/>
            <a:ext cx="9259592" cy="1324160"/>
          </a:xfrm>
          <a:prstGeom prst="rect">
            <a:avLst/>
          </a:prstGeom>
        </p:spPr>
      </p:pic>
      <p:grpSp>
        <p:nvGrpSpPr>
          <p:cNvPr id="80" name="Группа 79">
            <a:extLst>
              <a:ext uri="{FF2B5EF4-FFF2-40B4-BE49-F238E27FC236}">
                <a16:creationId xmlns="" xmlns:a16="http://schemas.microsoft.com/office/drawing/2014/main" id="{60A9E4DA-AEF8-0DB4-FE2D-0DA611C9ED0B}"/>
              </a:ext>
            </a:extLst>
          </p:cNvPr>
          <p:cNvGrpSpPr/>
          <p:nvPr/>
        </p:nvGrpSpPr>
        <p:grpSpPr>
          <a:xfrm>
            <a:off x="5697947" y="2979080"/>
            <a:ext cx="406080" cy="492840"/>
            <a:chOff x="5697947" y="2979080"/>
            <a:chExt cx="406080" cy="49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73" name="Рукописный ввод 72">
                  <a:extLst>
                    <a:ext uri="{FF2B5EF4-FFF2-40B4-BE49-F238E27FC236}">
                      <a16:creationId xmlns="" xmlns:a16="http://schemas.microsoft.com/office/drawing/2014/main" id="{9BD34B8D-9181-F2D1-9585-05E685BA4617}"/>
                    </a:ext>
                  </a:extLst>
                </p14:cNvPr>
                <p14:cNvContentPartPr/>
                <p14:nvPr/>
              </p14:nvContentPartPr>
              <p14:xfrm>
                <a:off x="5697947" y="3183200"/>
                <a:ext cx="219960" cy="288720"/>
              </p14:xfrm>
            </p:contentPart>
          </mc:Choice>
          <mc:Fallback xmlns="">
            <p:pic>
              <p:nvPicPr>
                <p:cNvPr id="73" name="Рукописный ввод 72">
                  <a:extLst>
                    <a:ext uri="{FF2B5EF4-FFF2-40B4-BE49-F238E27FC236}">
                      <a16:creationId xmlns:a16="http://schemas.microsoft.com/office/drawing/2014/main" id="{9BD34B8D-9181-F2D1-9585-05E685BA461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680307" y="3165560"/>
                  <a:ext cx="25560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74" name="Рукописный ввод 73">
                  <a:extLst>
                    <a:ext uri="{FF2B5EF4-FFF2-40B4-BE49-F238E27FC236}">
                      <a16:creationId xmlns="" xmlns:a16="http://schemas.microsoft.com/office/drawing/2014/main" id="{F7F13D49-02E8-4B15-8AEA-FF349DFFC226}"/>
                    </a:ext>
                  </a:extLst>
                </p14:cNvPr>
                <p14:cNvContentPartPr/>
                <p14:nvPr/>
              </p14:nvContentPartPr>
              <p14:xfrm>
                <a:off x="5887307" y="2979080"/>
                <a:ext cx="216720" cy="333000"/>
              </p14:xfrm>
            </p:contentPart>
          </mc:Choice>
          <mc:Fallback xmlns="">
            <p:pic>
              <p:nvPicPr>
                <p:cNvPr id="74" name="Рукописный ввод 73">
                  <a:extLst>
                    <a:ext uri="{FF2B5EF4-FFF2-40B4-BE49-F238E27FC236}">
                      <a16:creationId xmlns:a16="http://schemas.microsoft.com/office/drawing/2014/main" id="{F7F13D49-02E8-4B15-8AEA-FF349DFFC22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869667" y="2961080"/>
                  <a:ext cx="252360" cy="36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Группа 78">
            <a:extLst>
              <a:ext uri="{FF2B5EF4-FFF2-40B4-BE49-F238E27FC236}">
                <a16:creationId xmlns="" xmlns:a16="http://schemas.microsoft.com/office/drawing/2014/main" id="{823D5908-8344-A41F-F77C-474A897305A6}"/>
              </a:ext>
            </a:extLst>
          </p:cNvPr>
          <p:cNvGrpSpPr/>
          <p:nvPr/>
        </p:nvGrpSpPr>
        <p:grpSpPr>
          <a:xfrm>
            <a:off x="7092587" y="3475880"/>
            <a:ext cx="646200" cy="1003680"/>
            <a:chOff x="7092587" y="3475880"/>
            <a:chExt cx="646200" cy="100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75" name="Рукописный ввод 74">
                  <a:extLst>
                    <a:ext uri="{FF2B5EF4-FFF2-40B4-BE49-F238E27FC236}">
                      <a16:creationId xmlns="" xmlns:a16="http://schemas.microsoft.com/office/drawing/2014/main" id="{DA477530-D774-CCC1-3496-0B162CB7CBA4}"/>
                    </a:ext>
                  </a:extLst>
                </p14:cNvPr>
                <p14:cNvContentPartPr/>
                <p14:nvPr/>
              </p14:nvContentPartPr>
              <p14:xfrm>
                <a:off x="7154147" y="3475880"/>
                <a:ext cx="171720" cy="388800"/>
              </p14:xfrm>
            </p:contentPart>
          </mc:Choice>
          <mc:Fallback xmlns="">
            <p:pic>
              <p:nvPicPr>
                <p:cNvPr id="75" name="Рукописный ввод 74">
                  <a:extLst>
                    <a:ext uri="{FF2B5EF4-FFF2-40B4-BE49-F238E27FC236}">
                      <a16:creationId xmlns:a16="http://schemas.microsoft.com/office/drawing/2014/main" id="{DA477530-D774-CCC1-3496-0B162CB7CBA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136147" y="3458240"/>
                  <a:ext cx="20736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76" name="Рукописный ввод 75">
                  <a:extLst>
                    <a:ext uri="{FF2B5EF4-FFF2-40B4-BE49-F238E27FC236}">
                      <a16:creationId xmlns="" xmlns:a16="http://schemas.microsoft.com/office/drawing/2014/main" id="{417F45B8-9514-74BF-9A78-A11D05C457CC}"/>
                    </a:ext>
                  </a:extLst>
                </p14:cNvPr>
                <p14:cNvContentPartPr/>
                <p14:nvPr/>
              </p14:nvContentPartPr>
              <p14:xfrm>
                <a:off x="7363667" y="3528440"/>
                <a:ext cx="250560" cy="394920"/>
              </p14:xfrm>
            </p:contentPart>
          </mc:Choice>
          <mc:Fallback xmlns="">
            <p:pic>
              <p:nvPicPr>
                <p:cNvPr id="76" name="Рукописный ввод 75">
                  <a:extLst>
                    <a:ext uri="{FF2B5EF4-FFF2-40B4-BE49-F238E27FC236}">
                      <a16:creationId xmlns:a16="http://schemas.microsoft.com/office/drawing/2014/main" id="{417F45B8-9514-74BF-9A78-A11D05C457C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346027" y="3510440"/>
                  <a:ext cx="28620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77" name="Рукописный ввод 76">
                  <a:extLst>
                    <a:ext uri="{FF2B5EF4-FFF2-40B4-BE49-F238E27FC236}">
                      <a16:creationId xmlns="" xmlns:a16="http://schemas.microsoft.com/office/drawing/2014/main" id="{291161BC-B91A-A3A7-2F06-04D0CEE5C6D9}"/>
                    </a:ext>
                  </a:extLst>
                </p14:cNvPr>
                <p14:cNvContentPartPr/>
                <p14:nvPr/>
              </p14:nvContentPartPr>
              <p14:xfrm>
                <a:off x="7120667" y="4021640"/>
                <a:ext cx="487080" cy="12240"/>
              </p14:xfrm>
            </p:contentPart>
          </mc:Choice>
          <mc:Fallback xmlns="">
            <p:pic>
              <p:nvPicPr>
                <p:cNvPr id="77" name="Рукописный ввод 76">
                  <a:extLst>
                    <a:ext uri="{FF2B5EF4-FFF2-40B4-BE49-F238E27FC236}">
                      <a16:creationId xmlns:a16="http://schemas.microsoft.com/office/drawing/2014/main" id="{291161BC-B91A-A3A7-2F06-04D0CEE5C6D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102667" y="4004000"/>
                  <a:ext cx="5227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78" name="Рукописный ввод 77">
                  <a:extLst>
                    <a:ext uri="{FF2B5EF4-FFF2-40B4-BE49-F238E27FC236}">
                      <a16:creationId xmlns="" xmlns:a16="http://schemas.microsoft.com/office/drawing/2014/main" id="{AE79914E-7668-981B-A005-374A242B1CF0}"/>
                    </a:ext>
                  </a:extLst>
                </p14:cNvPr>
                <p14:cNvContentPartPr/>
                <p14:nvPr/>
              </p14:nvContentPartPr>
              <p14:xfrm>
                <a:off x="7092587" y="4178960"/>
                <a:ext cx="646200" cy="300600"/>
              </p14:xfrm>
            </p:contentPart>
          </mc:Choice>
          <mc:Fallback xmlns="">
            <p:pic>
              <p:nvPicPr>
                <p:cNvPr id="78" name="Рукописный ввод 77">
                  <a:extLst>
                    <a:ext uri="{FF2B5EF4-FFF2-40B4-BE49-F238E27FC236}">
                      <a16:creationId xmlns:a16="http://schemas.microsoft.com/office/drawing/2014/main" id="{AE79914E-7668-981B-A005-374A242B1CF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074947" y="4161320"/>
                  <a:ext cx="681840" cy="33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Группа 96">
            <a:extLst>
              <a:ext uri="{FF2B5EF4-FFF2-40B4-BE49-F238E27FC236}">
                <a16:creationId xmlns="" xmlns:a16="http://schemas.microsoft.com/office/drawing/2014/main" id="{7574AB0E-9851-9A5F-DE8F-A519639345FD}"/>
              </a:ext>
            </a:extLst>
          </p:cNvPr>
          <p:cNvGrpSpPr/>
          <p:nvPr/>
        </p:nvGrpSpPr>
        <p:grpSpPr>
          <a:xfrm>
            <a:off x="621227" y="1554560"/>
            <a:ext cx="7875360" cy="5024160"/>
            <a:chOff x="621227" y="1554560"/>
            <a:chExt cx="7875360" cy="502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6" name="Рукописный ввод 15">
                  <a:extLst>
                    <a:ext uri="{FF2B5EF4-FFF2-40B4-BE49-F238E27FC236}">
                      <a16:creationId xmlns="" xmlns:a16="http://schemas.microsoft.com/office/drawing/2014/main" id="{042BA3E1-806F-84E6-4520-2D9F476949B0}"/>
                    </a:ext>
                  </a:extLst>
                </p14:cNvPr>
                <p14:cNvContentPartPr/>
                <p14:nvPr/>
              </p14:nvContentPartPr>
              <p14:xfrm>
                <a:off x="5435147" y="1554560"/>
                <a:ext cx="218880" cy="221760"/>
              </p14:xfrm>
            </p:contentPart>
          </mc:Choice>
          <mc:Fallback xmlns="">
            <p:pic>
              <p:nvPicPr>
                <p:cNvPr id="16" name="Рукописный ввод 15">
                  <a:extLst>
                    <a:ext uri="{FF2B5EF4-FFF2-40B4-BE49-F238E27FC236}">
                      <a16:creationId xmlns:a16="http://schemas.microsoft.com/office/drawing/2014/main" id="{042BA3E1-806F-84E6-4520-2D9F476949B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417507" y="1536920"/>
                  <a:ext cx="2545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7" name="Рукописный ввод 16">
                  <a:extLst>
                    <a:ext uri="{FF2B5EF4-FFF2-40B4-BE49-F238E27FC236}">
                      <a16:creationId xmlns="" xmlns:a16="http://schemas.microsoft.com/office/drawing/2014/main" id="{364B4D6B-5484-E957-F1A3-10F3DE6DC81B}"/>
                    </a:ext>
                  </a:extLst>
                </p14:cNvPr>
                <p14:cNvContentPartPr/>
                <p14:nvPr/>
              </p14:nvContentPartPr>
              <p14:xfrm>
                <a:off x="5393387" y="1933640"/>
                <a:ext cx="425520" cy="32040"/>
              </p14:xfrm>
            </p:contentPart>
          </mc:Choice>
          <mc:Fallback xmlns="">
            <p:pic>
              <p:nvPicPr>
                <p:cNvPr id="17" name="Рукописный ввод 16">
                  <a:extLst>
                    <a:ext uri="{FF2B5EF4-FFF2-40B4-BE49-F238E27FC236}">
                      <a16:creationId xmlns:a16="http://schemas.microsoft.com/office/drawing/2014/main" id="{364B4D6B-5484-E957-F1A3-10F3DE6DC81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375387" y="1915640"/>
                  <a:ext cx="4611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8" name="Рукописный ввод 17">
                  <a:extLst>
                    <a:ext uri="{FF2B5EF4-FFF2-40B4-BE49-F238E27FC236}">
                      <a16:creationId xmlns="" xmlns:a16="http://schemas.microsoft.com/office/drawing/2014/main" id="{8F9602B6-D304-C07C-7929-FDDDDEEBE539}"/>
                    </a:ext>
                  </a:extLst>
                </p14:cNvPr>
                <p14:cNvContentPartPr/>
                <p14:nvPr/>
              </p14:nvContentPartPr>
              <p14:xfrm>
                <a:off x="5317067" y="2074040"/>
                <a:ext cx="78840" cy="279720"/>
              </p14:xfrm>
            </p:contentPart>
          </mc:Choice>
          <mc:Fallback xmlns="">
            <p:pic>
              <p:nvPicPr>
                <p:cNvPr id="18" name="Рукописный ввод 17">
                  <a:extLst>
                    <a:ext uri="{FF2B5EF4-FFF2-40B4-BE49-F238E27FC236}">
                      <a16:creationId xmlns:a16="http://schemas.microsoft.com/office/drawing/2014/main" id="{8F9602B6-D304-C07C-7929-FDDDDEEBE53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299067" y="2056400"/>
                  <a:ext cx="11448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9" name="Рукописный ввод 18">
                  <a:extLst>
                    <a:ext uri="{FF2B5EF4-FFF2-40B4-BE49-F238E27FC236}">
                      <a16:creationId xmlns="" xmlns:a16="http://schemas.microsoft.com/office/drawing/2014/main" id="{1EAC295E-60E5-2A78-C61A-7F9450BFFE95}"/>
                    </a:ext>
                  </a:extLst>
                </p14:cNvPr>
                <p14:cNvContentPartPr/>
                <p14:nvPr/>
              </p14:nvContentPartPr>
              <p14:xfrm>
                <a:off x="5561867" y="2080880"/>
                <a:ext cx="159840" cy="190800"/>
              </p14:xfrm>
            </p:contentPart>
          </mc:Choice>
          <mc:Fallback xmlns="">
            <p:pic>
              <p:nvPicPr>
                <p:cNvPr id="19" name="Рукописный ввод 18">
                  <a:extLst>
                    <a:ext uri="{FF2B5EF4-FFF2-40B4-BE49-F238E27FC236}">
                      <a16:creationId xmlns:a16="http://schemas.microsoft.com/office/drawing/2014/main" id="{1EAC295E-60E5-2A78-C61A-7F9450BFFE9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543867" y="2062880"/>
                  <a:ext cx="1954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0" name="Рукописный ввод 19">
                  <a:extLst>
                    <a:ext uri="{FF2B5EF4-FFF2-40B4-BE49-F238E27FC236}">
                      <a16:creationId xmlns="" xmlns:a16="http://schemas.microsoft.com/office/drawing/2014/main" id="{67957B9F-CCD7-AB3A-31AB-32BFE0FD6469}"/>
                    </a:ext>
                  </a:extLst>
                </p14:cNvPr>
                <p14:cNvContentPartPr/>
                <p14:nvPr/>
              </p14:nvContentPartPr>
              <p14:xfrm>
                <a:off x="6197267" y="1572560"/>
                <a:ext cx="173160" cy="302400"/>
              </p14:xfrm>
            </p:contentPart>
          </mc:Choice>
          <mc:Fallback xmlns="">
            <p:pic>
              <p:nvPicPr>
                <p:cNvPr id="20" name="Рукописный ввод 19">
                  <a:extLst>
                    <a:ext uri="{FF2B5EF4-FFF2-40B4-BE49-F238E27FC236}">
                      <a16:creationId xmlns:a16="http://schemas.microsoft.com/office/drawing/2014/main" id="{67957B9F-CCD7-AB3A-31AB-32BFE0FD646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179627" y="1554560"/>
                  <a:ext cx="20880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1" name="Рукописный ввод 20">
                  <a:extLst>
                    <a:ext uri="{FF2B5EF4-FFF2-40B4-BE49-F238E27FC236}">
                      <a16:creationId xmlns="" xmlns:a16="http://schemas.microsoft.com/office/drawing/2014/main" id="{3418A375-7865-20C3-D9E0-D34A28376E58}"/>
                    </a:ext>
                  </a:extLst>
                </p14:cNvPr>
                <p14:cNvContentPartPr/>
                <p14:nvPr/>
              </p14:nvContentPartPr>
              <p14:xfrm>
                <a:off x="6113027" y="2040560"/>
                <a:ext cx="257400" cy="17280"/>
              </p14:xfrm>
            </p:contentPart>
          </mc:Choice>
          <mc:Fallback xmlns="">
            <p:pic>
              <p:nvPicPr>
                <p:cNvPr id="21" name="Рукописный ввод 20">
                  <a:extLst>
                    <a:ext uri="{FF2B5EF4-FFF2-40B4-BE49-F238E27FC236}">
                      <a16:creationId xmlns:a16="http://schemas.microsoft.com/office/drawing/2014/main" id="{3418A375-7865-20C3-D9E0-D34A28376E5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095027" y="2022560"/>
                  <a:ext cx="2930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2" name="Рукописный ввод 21">
                  <a:extLst>
                    <a:ext uri="{FF2B5EF4-FFF2-40B4-BE49-F238E27FC236}">
                      <a16:creationId xmlns="" xmlns:a16="http://schemas.microsoft.com/office/drawing/2014/main" id="{47884947-ADB2-98A0-28D5-2C195CDE9D91}"/>
                    </a:ext>
                  </a:extLst>
                </p14:cNvPr>
                <p14:cNvContentPartPr/>
                <p14:nvPr/>
              </p14:nvContentPartPr>
              <p14:xfrm>
                <a:off x="6155147" y="2133440"/>
                <a:ext cx="22320" cy="251640"/>
              </p14:xfrm>
            </p:contentPart>
          </mc:Choice>
          <mc:Fallback xmlns="">
            <p:pic>
              <p:nvPicPr>
                <p:cNvPr id="22" name="Рукописный ввод 21">
                  <a:extLst>
                    <a:ext uri="{FF2B5EF4-FFF2-40B4-BE49-F238E27FC236}">
                      <a16:creationId xmlns:a16="http://schemas.microsoft.com/office/drawing/2014/main" id="{47884947-ADB2-98A0-28D5-2C195CDE9D9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137147" y="2115440"/>
                  <a:ext cx="579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23" name="Рукописный ввод 22">
                  <a:extLst>
                    <a:ext uri="{FF2B5EF4-FFF2-40B4-BE49-F238E27FC236}">
                      <a16:creationId xmlns="" xmlns:a16="http://schemas.microsoft.com/office/drawing/2014/main" id="{999D589C-0954-F777-886B-A410889C0365}"/>
                    </a:ext>
                  </a:extLst>
                </p14:cNvPr>
                <p14:cNvContentPartPr/>
                <p14:nvPr/>
              </p14:nvContentPartPr>
              <p14:xfrm>
                <a:off x="6299867" y="2142080"/>
                <a:ext cx="111960" cy="219960"/>
              </p14:xfrm>
            </p:contentPart>
          </mc:Choice>
          <mc:Fallback xmlns="">
            <p:pic>
              <p:nvPicPr>
                <p:cNvPr id="23" name="Рукописный ввод 22">
                  <a:extLst>
                    <a:ext uri="{FF2B5EF4-FFF2-40B4-BE49-F238E27FC236}">
                      <a16:creationId xmlns:a16="http://schemas.microsoft.com/office/drawing/2014/main" id="{999D589C-0954-F777-886B-A410889C036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282227" y="2124440"/>
                  <a:ext cx="1476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7" name="Рукописный ввод 46">
                  <a:extLst>
                    <a:ext uri="{FF2B5EF4-FFF2-40B4-BE49-F238E27FC236}">
                      <a16:creationId xmlns="" xmlns:a16="http://schemas.microsoft.com/office/drawing/2014/main" id="{31490E04-9E53-6167-09B2-30CAFC8FDF73}"/>
                    </a:ext>
                  </a:extLst>
                </p14:cNvPr>
                <p14:cNvContentPartPr/>
                <p14:nvPr/>
              </p14:nvContentPartPr>
              <p14:xfrm>
                <a:off x="745067" y="2697920"/>
                <a:ext cx="588960" cy="472320"/>
              </p14:xfrm>
            </p:contentPart>
          </mc:Choice>
          <mc:Fallback xmlns="">
            <p:pic>
              <p:nvPicPr>
                <p:cNvPr id="47" name="Рукописный ввод 46">
                  <a:extLst>
                    <a:ext uri="{FF2B5EF4-FFF2-40B4-BE49-F238E27FC236}">
                      <a16:creationId xmlns:a16="http://schemas.microsoft.com/office/drawing/2014/main" id="{31490E04-9E53-6167-09B2-30CAFC8FDF7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27067" y="2679920"/>
                  <a:ext cx="62460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8" name="Рукописный ввод 47">
                  <a:extLst>
                    <a:ext uri="{FF2B5EF4-FFF2-40B4-BE49-F238E27FC236}">
                      <a16:creationId xmlns="" xmlns:a16="http://schemas.microsoft.com/office/drawing/2014/main" id="{56F594C1-55F4-B57C-D79D-E6D461C03458}"/>
                    </a:ext>
                  </a:extLst>
                </p14:cNvPr>
                <p14:cNvContentPartPr/>
                <p14:nvPr/>
              </p14:nvContentPartPr>
              <p14:xfrm>
                <a:off x="719867" y="3335840"/>
                <a:ext cx="681840" cy="35640"/>
              </p14:xfrm>
            </p:contentPart>
          </mc:Choice>
          <mc:Fallback xmlns="">
            <p:pic>
              <p:nvPicPr>
                <p:cNvPr id="48" name="Рукописный ввод 47">
                  <a:extLst>
                    <a:ext uri="{FF2B5EF4-FFF2-40B4-BE49-F238E27FC236}">
                      <a16:creationId xmlns:a16="http://schemas.microsoft.com/office/drawing/2014/main" id="{56F594C1-55F4-B57C-D79D-E6D461C0345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01867" y="3317840"/>
                  <a:ext cx="7174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9" name="Рукописный ввод 48">
                  <a:extLst>
                    <a:ext uri="{FF2B5EF4-FFF2-40B4-BE49-F238E27FC236}">
                      <a16:creationId xmlns="" xmlns:a16="http://schemas.microsoft.com/office/drawing/2014/main" id="{9AE464CC-B9AB-F6A8-C695-9CEA238BF47E}"/>
                    </a:ext>
                  </a:extLst>
                </p14:cNvPr>
                <p14:cNvContentPartPr/>
                <p14:nvPr/>
              </p14:nvContentPartPr>
              <p14:xfrm>
                <a:off x="894107" y="3488120"/>
                <a:ext cx="203760" cy="291240"/>
              </p14:xfrm>
            </p:contentPart>
          </mc:Choice>
          <mc:Fallback xmlns="">
            <p:pic>
              <p:nvPicPr>
                <p:cNvPr id="49" name="Рукописный ввод 48">
                  <a:extLst>
                    <a:ext uri="{FF2B5EF4-FFF2-40B4-BE49-F238E27FC236}">
                      <a16:creationId xmlns:a16="http://schemas.microsoft.com/office/drawing/2014/main" id="{9AE464CC-B9AB-F6A8-C695-9CEA238BF47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76467" y="3470120"/>
                  <a:ext cx="23940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0" name="Рукописный ввод 49">
                  <a:extLst>
                    <a:ext uri="{FF2B5EF4-FFF2-40B4-BE49-F238E27FC236}">
                      <a16:creationId xmlns="" xmlns:a16="http://schemas.microsoft.com/office/drawing/2014/main" id="{39DD0833-0C56-D798-E5D8-C29795020CA3}"/>
                    </a:ext>
                  </a:extLst>
                </p14:cNvPr>
                <p14:cNvContentPartPr/>
                <p14:nvPr/>
              </p14:nvContentPartPr>
              <p14:xfrm>
                <a:off x="1109027" y="2472200"/>
                <a:ext cx="194760" cy="288720"/>
              </p14:xfrm>
            </p:contentPart>
          </mc:Choice>
          <mc:Fallback xmlns="">
            <p:pic>
              <p:nvPicPr>
                <p:cNvPr id="50" name="Рукописный ввод 49">
                  <a:extLst>
                    <a:ext uri="{FF2B5EF4-FFF2-40B4-BE49-F238E27FC236}">
                      <a16:creationId xmlns:a16="http://schemas.microsoft.com/office/drawing/2014/main" id="{39DD0833-0C56-D798-E5D8-C29795020CA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91027" y="2454200"/>
                  <a:ext cx="23040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1" name="Рукописный ввод 50">
                  <a:extLst>
                    <a:ext uri="{FF2B5EF4-FFF2-40B4-BE49-F238E27FC236}">
                      <a16:creationId xmlns="" xmlns:a16="http://schemas.microsoft.com/office/drawing/2014/main" id="{DB4BB084-62D5-0EA9-0BED-221E6FC65831}"/>
                    </a:ext>
                  </a:extLst>
                </p14:cNvPr>
                <p14:cNvContentPartPr/>
                <p14:nvPr/>
              </p14:nvContentPartPr>
              <p14:xfrm>
                <a:off x="1312067" y="2447000"/>
                <a:ext cx="24840" cy="177840"/>
              </p14:xfrm>
            </p:contentPart>
          </mc:Choice>
          <mc:Fallback xmlns="">
            <p:pic>
              <p:nvPicPr>
                <p:cNvPr id="51" name="Рукописный ввод 50">
                  <a:extLst>
                    <a:ext uri="{FF2B5EF4-FFF2-40B4-BE49-F238E27FC236}">
                      <a16:creationId xmlns:a16="http://schemas.microsoft.com/office/drawing/2014/main" id="{DB4BB084-62D5-0EA9-0BED-221E6FC6583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294427" y="2429000"/>
                  <a:ext cx="604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2" name="Рукописный ввод 51">
                  <a:extLst>
                    <a:ext uri="{FF2B5EF4-FFF2-40B4-BE49-F238E27FC236}">
                      <a16:creationId xmlns="" xmlns:a16="http://schemas.microsoft.com/office/drawing/2014/main" id="{E5424B4E-9091-B5EF-99EC-0B2FD5B8E27C}"/>
                    </a:ext>
                  </a:extLst>
                </p14:cNvPr>
                <p14:cNvContentPartPr/>
                <p14:nvPr/>
              </p14:nvContentPartPr>
              <p14:xfrm>
                <a:off x="1472627" y="2439440"/>
                <a:ext cx="87120" cy="195480"/>
              </p14:xfrm>
            </p:contentPart>
          </mc:Choice>
          <mc:Fallback xmlns="">
            <p:pic>
              <p:nvPicPr>
                <p:cNvPr id="52" name="Рукописный ввод 51">
                  <a:extLst>
                    <a:ext uri="{FF2B5EF4-FFF2-40B4-BE49-F238E27FC236}">
                      <a16:creationId xmlns:a16="http://schemas.microsoft.com/office/drawing/2014/main" id="{E5424B4E-9091-B5EF-99EC-0B2FD5B8E27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454987" y="2421800"/>
                  <a:ext cx="1227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3" name="Рукописный ввод 52">
                  <a:extLst>
                    <a:ext uri="{FF2B5EF4-FFF2-40B4-BE49-F238E27FC236}">
                      <a16:creationId xmlns="" xmlns:a16="http://schemas.microsoft.com/office/drawing/2014/main" id="{36D1195E-6BB4-53F8-1D8C-B7E5EB28F385}"/>
                    </a:ext>
                  </a:extLst>
                </p14:cNvPr>
                <p14:cNvContentPartPr/>
                <p14:nvPr/>
              </p14:nvContentPartPr>
              <p14:xfrm>
                <a:off x="1625267" y="3293360"/>
                <a:ext cx="68040" cy="9000"/>
              </p14:xfrm>
            </p:contentPart>
          </mc:Choice>
          <mc:Fallback xmlns="">
            <p:pic>
              <p:nvPicPr>
                <p:cNvPr id="53" name="Рукописный ввод 52">
                  <a:extLst>
                    <a:ext uri="{FF2B5EF4-FFF2-40B4-BE49-F238E27FC236}">
                      <a16:creationId xmlns:a16="http://schemas.microsoft.com/office/drawing/2014/main" id="{36D1195E-6BB4-53F8-1D8C-B7E5EB28F38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607627" y="3275360"/>
                  <a:ext cx="1036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4" name="Рукописный ввод 53">
                  <a:extLst>
                    <a:ext uri="{FF2B5EF4-FFF2-40B4-BE49-F238E27FC236}">
                      <a16:creationId xmlns="" xmlns:a16="http://schemas.microsoft.com/office/drawing/2014/main" id="{440CB8EE-801F-DA84-4CBD-931D31F7C1E9}"/>
                    </a:ext>
                  </a:extLst>
                </p14:cNvPr>
                <p14:cNvContentPartPr/>
                <p14:nvPr/>
              </p14:nvContentPartPr>
              <p14:xfrm>
                <a:off x="1490267" y="3420440"/>
                <a:ext cx="275760" cy="360"/>
              </p14:xfrm>
            </p:contentPart>
          </mc:Choice>
          <mc:Fallback xmlns="">
            <p:pic>
              <p:nvPicPr>
                <p:cNvPr id="54" name="Рукописный ввод 53">
                  <a:extLst>
                    <a:ext uri="{FF2B5EF4-FFF2-40B4-BE49-F238E27FC236}">
                      <a16:creationId xmlns:a16="http://schemas.microsoft.com/office/drawing/2014/main" id="{440CB8EE-801F-DA84-4CBD-931D31F7C1E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472267" y="3402800"/>
                  <a:ext cx="311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5" name="Рукописный ввод 54">
                  <a:extLst>
                    <a:ext uri="{FF2B5EF4-FFF2-40B4-BE49-F238E27FC236}">
                      <a16:creationId xmlns="" xmlns:a16="http://schemas.microsoft.com/office/drawing/2014/main" id="{5234328D-1E79-CF0B-7218-161AAF3CA7D6}"/>
                    </a:ext>
                  </a:extLst>
                </p14:cNvPr>
                <p14:cNvContentPartPr/>
                <p14:nvPr/>
              </p14:nvContentPartPr>
              <p14:xfrm>
                <a:off x="2098667" y="2751200"/>
                <a:ext cx="137520" cy="390960"/>
              </p14:xfrm>
            </p:contentPart>
          </mc:Choice>
          <mc:Fallback xmlns="">
            <p:pic>
              <p:nvPicPr>
                <p:cNvPr id="55" name="Рукописный ввод 54">
                  <a:extLst>
                    <a:ext uri="{FF2B5EF4-FFF2-40B4-BE49-F238E27FC236}">
                      <a16:creationId xmlns:a16="http://schemas.microsoft.com/office/drawing/2014/main" id="{5234328D-1E79-CF0B-7218-161AAF3CA7D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080667" y="2733560"/>
                  <a:ext cx="17316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6" name="Рукописный ввод 55">
                  <a:extLst>
                    <a:ext uri="{FF2B5EF4-FFF2-40B4-BE49-F238E27FC236}">
                      <a16:creationId xmlns="" xmlns:a16="http://schemas.microsoft.com/office/drawing/2014/main" id="{3ADB9282-7014-DBFC-0BF3-18F2A2F77E61}"/>
                    </a:ext>
                  </a:extLst>
                </p14:cNvPr>
                <p14:cNvContentPartPr/>
                <p14:nvPr/>
              </p14:nvContentPartPr>
              <p14:xfrm>
                <a:off x="2394587" y="2826080"/>
                <a:ext cx="154080" cy="303840"/>
              </p14:xfrm>
            </p:contentPart>
          </mc:Choice>
          <mc:Fallback xmlns="">
            <p:pic>
              <p:nvPicPr>
                <p:cNvPr id="56" name="Рукописный ввод 55">
                  <a:extLst>
                    <a:ext uri="{FF2B5EF4-FFF2-40B4-BE49-F238E27FC236}">
                      <a16:creationId xmlns:a16="http://schemas.microsoft.com/office/drawing/2014/main" id="{3ADB9282-7014-DBFC-0BF3-18F2A2F77E6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376947" y="2808080"/>
                  <a:ext cx="18972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9" name="Рукописный ввод 58">
                  <a:extLst>
                    <a:ext uri="{FF2B5EF4-FFF2-40B4-BE49-F238E27FC236}">
                      <a16:creationId xmlns="" xmlns:a16="http://schemas.microsoft.com/office/drawing/2014/main" id="{AFA560A6-128F-C854-05DB-2BCE2984C15B}"/>
                    </a:ext>
                  </a:extLst>
                </p14:cNvPr>
                <p14:cNvContentPartPr/>
                <p14:nvPr/>
              </p14:nvContentPartPr>
              <p14:xfrm>
                <a:off x="2133227" y="3293360"/>
                <a:ext cx="440640" cy="18360"/>
              </p14:xfrm>
            </p:contentPart>
          </mc:Choice>
          <mc:Fallback xmlns="">
            <p:pic>
              <p:nvPicPr>
                <p:cNvPr id="59" name="Рукописный ввод 58">
                  <a:extLst>
                    <a:ext uri="{FF2B5EF4-FFF2-40B4-BE49-F238E27FC236}">
                      <a16:creationId xmlns:a16="http://schemas.microsoft.com/office/drawing/2014/main" id="{AFA560A6-128F-C854-05DB-2BCE2984C15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115587" y="3275360"/>
                  <a:ext cx="4762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0" name="Рукописный ввод 59">
                  <a:extLst>
                    <a:ext uri="{FF2B5EF4-FFF2-40B4-BE49-F238E27FC236}">
                      <a16:creationId xmlns="" xmlns:a16="http://schemas.microsoft.com/office/drawing/2014/main" id="{765A78CE-FB67-A13C-1819-7A79E6F3A2BF}"/>
                    </a:ext>
                  </a:extLst>
                </p14:cNvPr>
                <p14:cNvContentPartPr/>
                <p14:nvPr/>
              </p14:nvContentPartPr>
              <p14:xfrm>
                <a:off x="2088587" y="3435560"/>
                <a:ext cx="256320" cy="394560"/>
              </p14:xfrm>
            </p:contentPart>
          </mc:Choice>
          <mc:Fallback xmlns="">
            <p:pic>
              <p:nvPicPr>
                <p:cNvPr id="60" name="Рукописный ввод 59">
                  <a:extLst>
                    <a:ext uri="{FF2B5EF4-FFF2-40B4-BE49-F238E27FC236}">
                      <a16:creationId xmlns:a16="http://schemas.microsoft.com/office/drawing/2014/main" id="{765A78CE-FB67-A13C-1819-7A79E6F3A2B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070947" y="3417920"/>
                  <a:ext cx="29196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1" name="Рукописный ввод 60">
                  <a:extLst>
                    <a:ext uri="{FF2B5EF4-FFF2-40B4-BE49-F238E27FC236}">
                      <a16:creationId xmlns="" xmlns:a16="http://schemas.microsoft.com/office/drawing/2014/main" id="{F0A6BC8A-24EB-8AA7-D1E4-0796F488B700}"/>
                    </a:ext>
                  </a:extLst>
                </p14:cNvPr>
                <p14:cNvContentPartPr/>
                <p14:nvPr/>
              </p14:nvContentPartPr>
              <p14:xfrm>
                <a:off x="2505107" y="3488120"/>
                <a:ext cx="333720" cy="423360"/>
              </p14:xfrm>
            </p:contentPart>
          </mc:Choice>
          <mc:Fallback xmlns="">
            <p:pic>
              <p:nvPicPr>
                <p:cNvPr id="61" name="Рукописный ввод 60">
                  <a:extLst>
                    <a:ext uri="{FF2B5EF4-FFF2-40B4-BE49-F238E27FC236}">
                      <a16:creationId xmlns:a16="http://schemas.microsoft.com/office/drawing/2014/main" id="{F0A6BC8A-24EB-8AA7-D1E4-0796F488B70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487467" y="3470120"/>
                  <a:ext cx="36936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3" name="Рукописный ввод 62">
                  <a:extLst>
                    <a:ext uri="{FF2B5EF4-FFF2-40B4-BE49-F238E27FC236}">
                      <a16:creationId xmlns="" xmlns:a16="http://schemas.microsoft.com/office/drawing/2014/main" id="{12615EEA-15FC-C1A9-E3FC-D47B106747FE}"/>
                    </a:ext>
                  </a:extLst>
                </p14:cNvPr>
                <p14:cNvContentPartPr/>
                <p14:nvPr/>
              </p14:nvContentPartPr>
              <p14:xfrm>
                <a:off x="1490267" y="3301640"/>
                <a:ext cx="346680" cy="14040"/>
              </p14:xfrm>
            </p:contentPart>
          </mc:Choice>
          <mc:Fallback xmlns="">
            <p:pic>
              <p:nvPicPr>
                <p:cNvPr id="63" name="Рукописный ввод 62">
                  <a:extLst>
                    <a:ext uri="{FF2B5EF4-FFF2-40B4-BE49-F238E27FC236}">
                      <a16:creationId xmlns:a16="http://schemas.microsoft.com/office/drawing/2014/main" id="{12615EEA-15FC-C1A9-E3FC-D47B106747F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472267" y="3284000"/>
                  <a:ext cx="3823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5" name="Рукописный ввод 64">
                  <a:extLst>
                    <a:ext uri="{FF2B5EF4-FFF2-40B4-BE49-F238E27FC236}">
                      <a16:creationId xmlns="" xmlns:a16="http://schemas.microsoft.com/office/drawing/2014/main" id="{13129943-76B3-BACD-DB4C-6A96A09FDF3A}"/>
                    </a:ext>
                  </a:extLst>
                </p14:cNvPr>
                <p14:cNvContentPartPr/>
                <p14:nvPr/>
              </p14:nvContentPartPr>
              <p14:xfrm>
                <a:off x="5379347" y="2565440"/>
                <a:ext cx="114120" cy="672840"/>
              </p14:xfrm>
            </p:contentPart>
          </mc:Choice>
          <mc:Fallback xmlns="">
            <p:pic>
              <p:nvPicPr>
                <p:cNvPr id="65" name="Рукописный ввод 64">
                  <a:extLst>
                    <a:ext uri="{FF2B5EF4-FFF2-40B4-BE49-F238E27FC236}">
                      <a16:creationId xmlns:a16="http://schemas.microsoft.com/office/drawing/2014/main" id="{13129943-76B3-BACD-DB4C-6A96A09FDF3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361707" y="2547440"/>
                  <a:ext cx="149760" cy="70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6" name="Рукописный ввод 65">
                  <a:extLst>
                    <a:ext uri="{FF2B5EF4-FFF2-40B4-BE49-F238E27FC236}">
                      <a16:creationId xmlns="" xmlns:a16="http://schemas.microsoft.com/office/drawing/2014/main" id="{4A502E9A-63E3-A6D9-C5BE-147BC1FD25F0}"/>
                    </a:ext>
                  </a:extLst>
                </p14:cNvPr>
                <p14:cNvContentPartPr/>
                <p14:nvPr/>
              </p14:nvContentPartPr>
              <p14:xfrm>
                <a:off x="5189267" y="3487040"/>
                <a:ext cx="505800" cy="303120"/>
              </p14:xfrm>
            </p:contentPart>
          </mc:Choice>
          <mc:Fallback xmlns="">
            <p:pic>
              <p:nvPicPr>
                <p:cNvPr id="66" name="Рукописный ввод 65">
                  <a:extLst>
                    <a:ext uri="{FF2B5EF4-FFF2-40B4-BE49-F238E27FC236}">
                      <a16:creationId xmlns:a16="http://schemas.microsoft.com/office/drawing/2014/main" id="{4A502E9A-63E3-A6D9-C5BE-147BC1FD25F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171627" y="3469400"/>
                  <a:ext cx="54144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7" name="Рукописный ввод 66">
                  <a:extLst>
                    <a:ext uri="{FF2B5EF4-FFF2-40B4-BE49-F238E27FC236}">
                      <a16:creationId xmlns="" xmlns:a16="http://schemas.microsoft.com/office/drawing/2014/main" id="{35B6C7AD-926C-3B4C-DF4C-1143F94E26A8}"/>
                    </a:ext>
                  </a:extLst>
                </p14:cNvPr>
                <p14:cNvContentPartPr/>
                <p14:nvPr/>
              </p14:nvContentPartPr>
              <p14:xfrm>
                <a:off x="5045267" y="3962240"/>
                <a:ext cx="979920" cy="58680"/>
              </p14:xfrm>
            </p:contentPart>
          </mc:Choice>
          <mc:Fallback xmlns="">
            <p:pic>
              <p:nvPicPr>
                <p:cNvPr id="67" name="Рукописный ввод 66">
                  <a:extLst>
                    <a:ext uri="{FF2B5EF4-FFF2-40B4-BE49-F238E27FC236}">
                      <a16:creationId xmlns:a16="http://schemas.microsoft.com/office/drawing/2014/main" id="{35B6C7AD-926C-3B4C-DF4C-1143F94E26A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027267" y="3944240"/>
                  <a:ext cx="10155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8" name="Рукописный ввод 67">
                  <a:extLst>
                    <a:ext uri="{FF2B5EF4-FFF2-40B4-BE49-F238E27FC236}">
                      <a16:creationId xmlns="" xmlns:a16="http://schemas.microsoft.com/office/drawing/2014/main" id="{232DAE22-154B-1684-72DB-6F95F2646D6F}"/>
                    </a:ext>
                  </a:extLst>
                </p14:cNvPr>
                <p14:cNvContentPartPr/>
                <p14:nvPr/>
              </p14:nvContentPartPr>
              <p14:xfrm>
                <a:off x="5188547" y="4089320"/>
                <a:ext cx="27000" cy="324000"/>
              </p14:xfrm>
            </p:contentPart>
          </mc:Choice>
          <mc:Fallback xmlns="">
            <p:pic>
              <p:nvPicPr>
                <p:cNvPr id="68" name="Рукописный ввод 67">
                  <a:extLst>
                    <a:ext uri="{FF2B5EF4-FFF2-40B4-BE49-F238E27FC236}">
                      <a16:creationId xmlns:a16="http://schemas.microsoft.com/office/drawing/2014/main" id="{232DAE22-154B-1684-72DB-6F95F2646D6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170547" y="4071320"/>
                  <a:ext cx="6264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9" name="Рукописный ввод 68">
                  <a:extLst>
                    <a:ext uri="{FF2B5EF4-FFF2-40B4-BE49-F238E27FC236}">
                      <a16:creationId xmlns="" xmlns:a16="http://schemas.microsoft.com/office/drawing/2014/main" id="{5D73FB77-B64D-51AD-0752-9F526EB5773F}"/>
                    </a:ext>
                  </a:extLst>
                </p14:cNvPr>
                <p14:cNvContentPartPr/>
                <p14:nvPr/>
              </p14:nvContentPartPr>
              <p14:xfrm>
                <a:off x="5510387" y="4153760"/>
                <a:ext cx="324000" cy="343080"/>
              </p14:xfrm>
            </p:contentPart>
          </mc:Choice>
          <mc:Fallback xmlns="">
            <p:pic>
              <p:nvPicPr>
                <p:cNvPr id="69" name="Рукописный ввод 68">
                  <a:extLst>
                    <a:ext uri="{FF2B5EF4-FFF2-40B4-BE49-F238E27FC236}">
                      <a16:creationId xmlns:a16="http://schemas.microsoft.com/office/drawing/2014/main" id="{5D73FB77-B64D-51AD-0752-9F526EB5773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492387" y="4136120"/>
                  <a:ext cx="35964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1" name="Рукописный ввод 70">
                  <a:extLst>
                    <a:ext uri="{FF2B5EF4-FFF2-40B4-BE49-F238E27FC236}">
                      <a16:creationId xmlns="" xmlns:a16="http://schemas.microsoft.com/office/drawing/2014/main" id="{07FFFB81-8C54-F113-31A4-5E3485C7CD3E}"/>
                    </a:ext>
                  </a:extLst>
                </p14:cNvPr>
                <p14:cNvContentPartPr/>
                <p14:nvPr/>
              </p14:nvContentPartPr>
              <p14:xfrm>
                <a:off x="6206267" y="3925520"/>
                <a:ext cx="441720" cy="14400"/>
              </p14:xfrm>
            </p:contentPart>
          </mc:Choice>
          <mc:Fallback xmlns="">
            <p:pic>
              <p:nvPicPr>
                <p:cNvPr id="71" name="Рукописный ввод 70">
                  <a:extLst>
                    <a:ext uri="{FF2B5EF4-FFF2-40B4-BE49-F238E27FC236}">
                      <a16:creationId xmlns:a16="http://schemas.microsoft.com/office/drawing/2014/main" id="{07FFFB81-8C54-F113-31A4-5E3485C7CD3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188267" y="3907520"/>
                  <a:ext cx="4773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2" name="Рукописный ввод 71">
                  <a:extLst>
                    <a:ext uri="{FF2B5EF4-FFF2-40B4-BE49-F238E27FC236}">
                      <a16:creationId xmlns="" xmlns:a16="http://schemas.microsoft.com/office/drawing/2014/main" id="{0C3CDC0A-826A-1936-7BE2-F276B096B039}"/>
                    </a:ext>
                  </a:extLst>
                </p14:cNvPr>
                <p14:cNvContentPartPr/>
                <p14:nvPr/>
              </p14:nvContentPartPr>
              <p14:xfrm>
                <a:off x="6316067" y="4111280"/>
                <a:ext cx="498960" cy="3600"/>
              </p14:xfrm>
            </p:contentPart>
          </mc:Choice>
          <mc:Fallback xmlns="">
            <p:pic>
              <p:nvPicPr>
                <p:cNvPr id="72" name="Рукописный ввод 71">
                  <a:extLst>
                    <a:ext uri="{FF2B5EF4-FFF2-40B4-BE49-F238E27FC236}">
                      <a16:creationId xmlns:a16="http://schemas.microsoft.com/office/drawing/2014/main" id="{0C3CDC0A-826A-1936-7BE2-F276B096B03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298427" y="4093280"/>
                  <a:ext cx="5346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1" name="Рукописный ввод 80">
                  <a:extLst>
                    <a:ext uri="{FF2B5EF4-FFF2-40B4-BE49-F238E27FC236}">
                      <a16:creationId xmlns="" xmlns:a16="http://schemas.microsoft.com/office/drawing/2014/main" id="{C657839F-8747-11FC-E4C7-A52936E955BF}"/>
                    </a:ext>
                  </a:extLst>
                </p14:cNvPr>
                <p14:cNvContentPartPr/>
                <p14:nvPr/>
              </p14:nvContentPartPr>
              <p14:xfrm>
                <a:off x="621227" y="2556800"/>
                <a:ext cx="7875360" cy="2974320"/>
              </p14:xfrm>
            </p:contentPart>
          </mc:Choice>
          <mc:Fallback xmlns="">
            <p:pic>
              <p:nvPicPr>
                <p:cNvPr id="81" name="Рукописный ввод 80">
                  <a:extLst>
                    <a:ext uri="{FF2B5EF4-FFF2-40B4-BE49-F238E27FC236}">
                      <a16:creationId xmlns:a16="http://schemas.microsoft.com/office/drawing/2014/main" id="{C657839F-8747-11FC-E4C7-A52936E955B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03587" y="2539160"/>
                  <a:ext cx="7911000" cy="30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2" name="Рукописный ввод 81">
                  <a:extLst>
                    <a:ext uri="{FF2B5EF4-FFF2-40B4-BE49-F238E27FC236}">
                      <a16:creationId xmlns="" xmlns:a16="http://schemas.microsoft.com/office/drawing/2014/main" id="{4CFF2EE5-902C-6EBD-F26C-44F0F1CBAD62}"/>
                    </a:ext>
                  </a:extLst>
                </p14:cNvPr>
                <p14:cNvContentPartPr/>
                <p14:nvPr/>
              </p14:nvContentPartPr>
              <p14:xfrm>
                <a:off x="1752347" y="5434280"/>
                <a:ext cx="344880" cy="293400"/>
              </p14:xfrm>
            </p:contentPart>
          </mc:Choice>
          <mc:Fallback xmlns="">
            <p:pic>
              <p:nvPicPr>
                <p:cNvPr id="82" name="Рукописный ввод 81">
                  <a:extLst>
                    <a:ext uri="{FF2B5EF4-FFF2-40B4-BE49-F238E27FC236}">
                      <a16:creationId xmlns:a16="http://schemas.microsoft.com/office/drawing/2014/main" id="{4CFF2EE5-902C-6EBD-F26C-44F0F1CBAD6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734707" y="5416640"/>
                  <a:ext cx="38052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3" name="Рукописный ввод 82">
                  <a:extLst>
                    <a:ext uri="{FF2B5EF4-FFF2-40B4-BE49-F238E27FC236}">
                      <a16:creationId xmlns="" xmlns:a16="http://schemas.microsoft.com/office/drawing/2014/main" id="{814758E2-1E8A-6A31-02A3-5F0F88C7D628}"/>
                    </a:ext>
                  </a:extLst>
                </p14:cNvPr>
                <p14:cNvContentPartPr/>
                <p14:nvPr/>
              </p14:nvContentPartPr>
              <p14:xfrm>
                <a:off x="1642547" y="5816600"/>
                <a:ext cx="956880" cy="15480"/>
              </p14:xfrm>
            </p:contentPart>
          </mc:Choice>
          <mc:Fallback xmlns="">
            <p:pic>
              <p:nvPicPr>
                <p:cNvPr id="83" name="Рукописный ввод 82">
                  <a:extLst>
                    <a:ext uri="{FF2B5EF4-FFF2-40B4-BE49-F238E27FC236}">
                      <a16:creationId xmlns:a16="http://schemas.microsoft.com/office/drawing/2014/main" id="{814758E2-1E8A-6A31-02A3-5F0F88C7D62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624547" y="5798600"/>
                  <a:ext cx="9925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4" name="Рукописный ввод 83">
                  <a:extLst>
                    <a:ext uri="{FF2B5EF4-FFF2-40B4-BE49-F238E27FC236}">
                      <a16:creationId xmlns="" xmlns:a16="http://schemas.microsoft.com/office/drawing/2014/main" id="{4A1856A4-4BB3-310B-4797-30114AE835C9}"/>
                    </a:ext>
                  </a:extLst>
                </p14:cNvPr>
                <p14:cNvContentPartPr/>
                <p14:nvPr/>
              </p14:nvContentPartPr>
              <p14:xfrm>
                <a:off x="2005787" y="5918120"/>
                <a:ext cx="111240" cy="446760"/>
              </p14:xfrm>
            </p:contentPart>
          </mc:Choice>
          <mc:Fallback xmlns="">
            <p:pic>
              <p:nvPicPr>
                <p:cNvPr id="84" name="Рукописный ввод 83">
                  <a:extLst>
                    <a:ext uri="{FF2B5EF4-FFF2-40B4-BE49-F238E27FC236}">
                      <a16:creationId xmlns:a16="http://schemas.microsoft.com/office/drawing/2014/main" id="{4A1856A4-4BB3-310B-4797-30114AE835C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987787" y="5900120"/>
                  <a:ext cx="146880" cy="4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5" name="Рукописный ввод 84">
                  <a:extLst>
                    <a:ext uri="{FF2B5EF4-FFF2-40B4-BE49-F238E27FC236}">
                      <a16:creationId xmlns="" xmlns:a16="http://schemas.microsoft.com/office/drawing/2014/main" id="{73739DAB-902F-FA1B-E465-35916E36CC34}"/>
                    </a:ext>
                  </a:extLst>
                </p14:cNvPr>
                <p14:cNvContentPartPr/>
                <p14:nvPr/>
              </p14:nvContentPartPr>
              <p14:xfrm>
                <a:off x="2294147" y="6014240"/>
                <a:ext cx="163440" cy="261720"/>
              </p14:xfrm>
            </p:contentPart>
          </mc:Choice>
          <mc:Fallback xmlns="">
            <p:pic>
              <p:nvPicPr>
                <p:cNvPr id="85" name="Рукописный ввод 84">
                  <a:extLst>
                    <a:ext uri="{FF2B5EF4-FFF2-40B4-BE49-F238E27FC236}">
                      <a16:creationId xmlns:a16="http://schemas.microsoft.com/office/drawing/2014/main" id="{73739DAB-902F-FA1B-E465-35916E36CC3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276507" y="5996600"/>
                  <a:ext cx="1990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6" name="Рукописный ввод 85">
                  <a:extLst>
                    <a:ext uri="{FF2B5EF4-FFF2-40B4-BE49-F238E27FC236}">
                      <a16:creationId xmlns="" xmlns:a16="http://schemas.microsoft.com/office/drawing/2014/main" id="{348EB184-0721-7A49-D742-6EA0E09E606F}"/>
                    </a:ext>
                  </a:extLst>
                </p14:cNvPr>
                <p14:cNvContentPartPr/>
                <p14:nvPr/>
              </p14:nvContentPartPr>
              <p14:xfrm>
                <a:off x="2192987" y="5375960"/>
                <a:ext cx="187560" cy="232200"/>
              </p14:xfrm>
            </p:contentPart>
          </mc:Choice>
          <mc:Fallback xmlns="">
            <p:pic>
              <p:nvPicPr>
                <p:cNvPr id="86" name="Рукописный ввод 85">
                  <a:extLst>
                    <a:ext uri="{FF2B5EF4-FFF2-40B4-BE49-F238E27FC236}">
                      <a16:creationId xmlns:a16="http://schemas.microsoft.com/office/drawing/2014/main" id="{348EB184-0721-7A49-D742-6EA0E09E606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174987" y="5358320"/>
                  <a:ext cx="2232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7" name="Рукописный ввод 86">
                  <a:extLst>
                    <a:ext uri="{FF2B5EF4-FFF2-40B4-BE49-F238E27FC236}">
                      <a16:creationId xmlns="" xmlns:a16="http://schemas.microsoft.com/office/drawing/2014/main" id="{73158565-8713-2BFB-0A73-AD5941F3C7EF}"/>
                    </a:ext>
                  </a:extLst>
                </p14:cNvPr>
                <p14:cNvContentPartPr/>
                <p14:nvPr/>
              </p14:nvContentPartPr>
              <p14:xfrm>
                <a:off x="2374787" y="5282720"/>
                <a:ext cx="124920" cy="282240"/>
              </p14:xfrm>
            </p:contentPart>
          </mc:Choice>
          <mc:Fallback xmlns="">
            <p:pic>
              <p:nvPicPr>
                <p:cNvPr id="87" name="Рукописный ввод 86">
                  <a:extLst>
                    <a:ext uri="{FF2B5EF4-FFF2-40B4-BE49-F238E27FC236}">
                      <a16:creationId xmlns:a16="http://schemas.microsoft.com/office/drawing/2014/main" id="{73158565-8713-2BFB-0A73-AD5941F3C7E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356787" y="5265080"/>
                  <a:ext cx="16056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9" name="Рукописный ввод 88">
                  <a:extLst>
                    <a:ext uri="{FF2B5EF4-FFF2-40B4-BE49-F238E27FC236}">
                      <a16:creationId xmlns="" xmlns:a16="http://schemas.microsoft.com/office/drawing/2014/main" id="{C7DDAE75-B92F-D473-422F-80C42265F72E}"/>
                    </a:ext>
                  </a:extLst>
                </p14:cNvPr>
                <p14:cNvContentPartPr/>
                <p14:nvPr/>
              </p14:nvContentPartPr>
              <p14:xfrm>
                <a:off x="2726147" y="5790680"/>
                <a:ext cx="255960" cy="9720"/>
              </p14:xfrm>
            </p:contentPart>
          </mc:Choice>
          <mc:Fallback xmlns="">
            <p:pic>
              <p:nvPicPr>
                <p:cNvPr id="89" name="Рукописный ввод 88">
                  <a:extLst>
                    <a:ext uri="{FF2B5EF4-FFF2-40B4-BE49-F238E27FC236}">
                      <a16:creationId xmlns:a16="http://schemas.microsoft.com/office/drawing/2014/main" id="{C7DDAE75-B92F-D473-422F-80C42265F72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708147" y="5772680"/>
                  <a:ext cx="2916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0" name="Рукописный ввод 89">
                  <a:extLst>
                    <a:ext uri="{FF2B5EF4-FFF2-40B4-BE49-F238E27FC236}">
                      <a16:creationId xmlns="" xmlns:a16="http://schemas.microsoft.com/office/drawing/2014/main" id="{B2217F36-4038-B4A0-6748-AB4A6A3BF3F8}"/>
                    </a:ext>
                  </a:extLst>
                </p14:cNvPr>
                <p14:cNvContentPartPr/>
                <p14:nvPr/>
              </p14:nvContentPartPr>
              <p14:xfrm>
                <a:off x="2819387" y="5917760"/>
                <a:ext cx="202320" cy="7200"/>
              </p14:xfrm>
            </p:contentPart>
          </mc:Choice>
          <mc:Fallback xmlns="">
            <p:pic>
              <p:nvPicPr>
                <p:cNvPr id="90" name="Рукописный ввод 89">
                  <a:extLst>
                    <a:ext uri="{FF2B5EF4-FFF2-40B4-BE49-F238E27FC236}">
                      <a16:creationId xmlns:a16="http://schemas.microsoft.com/office/drawing/2014/main" id="{B2217F36-4038-B4A0-6748-AB4A6A3BF3F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801387" y="5900120"/>
                  <a:ext cx="2379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1" name="Рукописный ввод 90">
                  <a:extLst>
                    <a:ext uri="{FF2B5EF4-FFF2-40B4-BE49-F238E27FC236}">
                      <a16:creationId xmlns="" xmlns:a16="http://schemas.microsoft.com/office/drawing/2014/main" id="{CC07C5FB-9ECD-BDE0-596D-11B02BBAE0E1}"/>
                    </a:ext>
                  </a:extLst>
                </p14:cNvPr>
                <p14:cNvContentPartPr/>
                <p14:nvPr/>
              </p14:nvContentPartPr>
              <p14:xfrm>
                <a:off x="3189827" y="5646320"/>
                <a:ext cx="222480" cy="385200"/>
              </p14:xfrm>
            </p:contentPart>
          </mc:Choice>
          <mc:Fallback xmlns="">
            <p:pic>
              <p:nvPicPr>
                <p:cNvPr id="91" name="Рукописный ввод 90">
                  <a:extLst>
                    <a:ext uri="{FF2B5EF4-FFF2-40B4-BE49-F238E27FC236}">
                      <a16:creationId xmlns:a16="http://schemas.microsoft.com/office/drawing/2014/main" id="{CC07C5FB-9ECD-BDE0-596D-11B02BBAE0E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172187" y="5628320"/>
                  <a:ext cx="25812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2" name="Рукописный ввод 91">
                  <a:extLst>
                    <a:ext uri="{FF2B5EF4-FFF2-40B4-BE49-F238E27FC236}">
                      <a16:creationId xmlns="" xmlns:a16="http://schemas.microsoft.com/office/drawing/2014/main" id="{DBDDB2C8-070A-8D6E-4284-E8CEF77F743F}"/>
                    </a:ext>
                  </a:extLst>
                </p14:cNvPr>
                <p14:cNvContentPartPr/>
                <p14:nvPr/>
              </p14:nvContentPartPr>
              <p14:xfrm>
                <a:off x="3445787" y="5619320"/>
                <a:ext cx="177840" cy="363960"/>
              </p14:xfrm>
            </p:contentPart>
          </mc:Choice>
          <mc:Fallback xmlns="">
            <p:pic>
              <p:nvPicPr>
                <p:cNvPr id="92" name="Рукописный ввод 91">
                  <a:extLst>
                    <a:ext uri="{FF2B5EF4-FFF2-40B4-BE49-F238E27FC236}">
                      <a16:creationId xmlns:a16="http://schemas.microsoft.com/office/drawing/2014/main" id="{DBDDB2C8-070A-8D6E-4284-E8CEF77F743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427787" y="5601680"/>
                  <a:ext cx="21348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3" name="Рукописный ввод 92">
                  <a:extLst>
                    <a:ext uri="{FF2B5EF4-FFF2-40B4-BE49-F238E27FC236}">
                      <a16:creationId xmlns="" xmlns:a16="http://schemas.microsoft.com/office/drawing/2014/main" id="{C0133FA5-88A7-EFB2-A138-8078C1B592C5}"/>
                    </a:ext>
                  </a:extLst>
                </p14:cNvPr>
                <p14:cNvContentPartPr/>
                <p14:nvPr/>
              </p14:nvContentPartPr>
              <p14:xfrm>
                <a:off x="3479627" y="5849360"/>
                <a:ext cx="217440" cy="26640"/>
              </p14:xfrm>
            </p:contentPart>
          </mc:Choice>
          <mc:Fallback xmlns="">
            <p:pic>
              <p:nvPicPr>
                <p:cNvPr id="93" name="Рукописный ввод 92">
                  <a:extLst>
                    <a:ext uri="{FF2B5EF4-FFF2-40B4-BE49-F238E27FC236}">
                      <a16:creationId xmlns:a16="http://schemas.microsoft.com/office/drawing/2014/main" id="{C0133FA5-88A7-EFB2-A138-8078C1B592C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461987" y="5831720"/>
                  <a:ext cx="2530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4" name="Рукописный ввод 93">
                  <a:extLst>
                    <a:ext uri="{FF2B5EF4-FFF2-40B4-BE49-F238E27FC236}">
                      <a16:creationId xmlns="" xmlns:a16="http://schemas.microsoft.com/office/drawing/2014/main" id="{03F20EB6-48B2-4060-48B2-B2C012AA5999}"/>
                    </a:ext>
                  </a:extLst>
                </p14:cNvPr>
                <p14:cNvContentPartPr/>
                <p14:nvPr/>
              </p14:nvContentPartPr>
              <p14:xfrm>
                <a:off x="2963387" y="6077240"/>
                <a:ext cx="953640" cy="111960"/>
              </p14:xfrm>
            </p:contentPart>
          </mc:Choice>
          <mc:Fallback xmlns="">
            <p:pic>
              <p:nvPicPr>
                <p:cNvPr id="94" name="Рукописный ввод 93">
                  <a:extLst>
                    <a:ext uri="{FF2B5EF4-FFF2-40B4-BE49-F238E27FC236}">
                      <a16:creationId xmlns:a16="http://schemas.microsoft.com/office/drawing/2014/main" id="{03F20EB6-48B2-4060-48B2-B2C012AA599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945387" y="6059600"/>
                  <a:ext cx="9892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5" name="Рукописный ввод 94">
                  <a:extLst>
                    <a:ext uri="{FF2B5EF4-FFF2-40B4-BE49-F238E27FC236}">
                      <a16:creationId xmlns="" xmlns:a16="http://schemas.microsoft.com/office/drawing/2014/main" id="{DCDE77E0-6795-7B64-BE1C-44935FB76229}"/>
                    </a:ext>
                  </a:extLst>
                </p14:cNvPr>
                <p14:cNvContentPartPr/>
                <p14:nvPr/>
              </p14:nvContentPartPr>
              <p14:xfrm>
                <a:off x="3181187" y="6280640"/>
                <a:ext cx="291240" cy="298080"/>
              </p14:xfrm>
            </p:contentPart>
          </mc:Choice>
          <mc:Fallback xmlns="">
            <p:pic>
              <p:nvPicPr>
                <p:cNvPr id="95" name="Рукописный ввод 94">
                  <a:extLst>
                    <a:ext uri="{FF2B5EF4-FFF2-40B4-BE49-F238E27FC236}">
                      <a16:creationId xmlns:a16="http://schemas.microsoft.com/office/drawing/2014/main" id="{DCDE77E0-6795-7B64-BE1C-44935FB7622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163187" y="6263000"/>
                  <a:ext cx="32688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6" name="Рукописный ввод 95">
                  <a:extLst>
                    <a:ext uri="{FF2B5EF4-FFF2-40B4-BE49-F238E27FC236}">
                      <a16:creationId xmlns="" xmlns:a16="http://schemas.microsoft.com/office/drawing/2014/main" id="{5642E9E7-D972-C542-CC91-1FC2B6F46FA9}"/>
                    </a:ext>
                  </a:extLst>
                </p14:cNvPr>
                <p14:cNvContentPartPr/>
                <p14:nvPr/>
              </p14:nvContentPartPr>
              <p14:xfrm>
                <a:off x="3571067" y="6246080"/>
                <a:ext cx="231840" cy="258120"/>
              </p14:xfrm>
            </p:contentPart>
          </mc:Choice>
          <mc:Fallback xmlns="">
            <p:pic>
              <p:nvPicPr>
                <p:cNvPr id="96" name="Рукописный ввод 95">
                  <a:extLst>
                    <a:ext uri="{FF2B5EF4-FFF2-40B4-BE49-F238E27FC236}">
                      <a16:creationId xmlns:a16="http://schemas.microsoft.com/office/drawing/2014/main" id="{5642E9E7-D972-C542-CC91-1FC2B6F46FA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553427" y="6228440"/>
                  <a:ext cx="267480" cy="29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98" name="Рукописный ввод 97">
                <a:extLst>
                  <a:ext uri="{FF2B5EF4-FFF2-40B4-BE49-F238E27FC236}">
                    <a16:creationId xmlns="" xmlns:a16="http://schemas.microsoft.com/office/drawing/2014/main" id="{759E2BB1-EE70-CA58-A6DD-9B2D7868CD30}"/>
                  </a:ext>
                </a:extLst>
              </p14:cNvPr>
              <p14:cNvContentPartPr/>
              <p14:nvPr/>
            </p14:nvContentPartPr>
            <p14:xfrm>
              <a:off x="4631987" y="940400"/>
              <a:ext cx="1758240" cy="321840"/>
            </p14:xfrm>
          </p:contentPart>
        </mc:Choice>
        <mc:Fallback xmlns="">
          <p:pic>
            <p:nvPicPr>
              <p:cNvPr id="98" name="Рукописный ввод 97">
                <a:extLst>
                  <a:ext uri="{FF2B5EF4-FFF2-40B4-BE49-F238E27FC236}">
                    <a16:creationId xmlns:a16="http://schemas.microsoft.com/office/drawing/2014/main" id="{759E2BB1-EE70-CA58-A6DD-9B2D7868CD30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4578347" y="832760"/>
                <a:ext cx="1865880" cy="53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3" name="Рукописный ввод 2">
                <a:extLst>
                  <a:ext uri="{FF2B5EF4-FFF2-40B4-BE49-F238E27FC236}">
                    <a16:creationId xmlns="" xmlns:a16="http://schemas.microsoft.com/office/drawing/2014/main" id="{86C48095-04C7-9186-8FEA-D993783FA3DA}"/>
                  </a:ext>
                </a:extLst>
              </p14:cNvPr>
              <p14:cNvContentPartPr/>
              <p14:nvPr/>
            </p14:nvContentPartPr>
            <p14:xfrm>
              <a:off x="9354573" y="3304160"/>
              <a:ext cx="379080" cy="390600"/>
            </p14:xfrm>
          </p:contentPart>
        </mc:Choice>
        <mc:Fallback xmlns=""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86C48095-04C7-9186-8FEA-D993783FA3DA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9336573" y="3286520"/>
                <a:ext cx="414720" cy="42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4" name="Рукописный ввод 3">
                <a:extLst>
                  <a:ext uri="{FF2B5EF4-FFF2-40B4-BE49-F238E27FC236}">
                    <a16:creationId xmlns="" xmlns:a16="http://schemas.microsoft.com/office/drawing/2014/main" id="{6E6DED99-1A92-D8C3-08FA-555B22B82B3C}"/>
                  </a:ext>
                </a:extLst>
              </p14:cNvPr>
              <p14:cNvContentPartPr/>
              <p14:nvPr/>
            </p14:nvContentPartPr>
            <p14:xfrm>
              <a:off x="9057933" y="3860360"/>
              <a:ext cx="804960" cy="1008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6E6DED99-1A92-D8C3-08FA-555B22B82B3C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9039933" y="3842720"/>
                <a:ext cx="8406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5" name="Рукописный ввод 14">
                <a:extLst>
                  <a:ext uri="{FF2B5EF4-FFF2-40B4-BE49-F238E27FC236}">
                    <a16:creationId xmlns="" xmlns:a16="http://schemas.microsoft.com/office/drawing/2014/main" id="{22004414-6C77-3B61-21BF-2EA953393133}"/>
                  </a:ext>
                </a:extLst>
              </p14:cNvPr>
              <p14:cNvContentPartPr/>
              <p14:nvPr/>
            </p14:nvContentPartPr>
            <p14:xfrm>
              <a:off x="9366093" y="4069880"/>
              <a:ext cx="244800" cy="512640"/>
            </p14:xfrm>
          </p:contentPart>
        </mc:Choice>
        <mc:Fallback xmlns="">
          <p:pic>
            <p:nvPicPr>
              <p:cNvPr id="15" name="Рукописный ввод 14">
                <a:extLst>
                  <a:ext uri="{FF2B5EF4-FFF2-40B4-BE49-F238E27FC236}">
                    <a16:creationId xmlns:a16="http://schemas.microsoft.com/office/drawing/2014/main" id="{22004414-6C77-3B61-21BF-2EA953393133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9348093" y="4052240"/>
                <a:ext cx="280440" cy="54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62" name="Рукописный ввод 61">
                <a:extLst>
                  <a:ext uri="{FF2B5EF4-FFF2-40B4-BE49-F238E27FC236}">
                    <a16:creationId xmlns="" xmlns:a16="http://schemas.microsoft.com/office/drawing/2014/main" id="{748D5EB5-FD07-0733-9EE5-E6E09F1FD461}"/>
                  </a:ext>
                </a:extLst>
              </p14:cNvPr>
              <p14:cNvContentPartPr/>
              <p14:nvPr/>
            </p14:nvContentPartPr>
            <p14:xfrm>
              <a:off x="9998973" y="3741920"/>
              <a:ext cx="242280" cy="377280"/>
            </p14:xfrm>
          </p:contentPart>
        </mc:Choice>
        <mc:Fallback xmlns="">
          <p:pic>
            <p:nvPicPr>
              <p:cNvPr id="62" name="Рукописный ввод 61">
                <a:extLst>
                  <a:ext uri="{FF2B5EF4-FFF2-40B4-BE49-F238E27FC236}">
                    <a16:creationId xmlns:a16="http://schemas.microsoft.com/office/drawing/2014/main" id="{748D5EB5-FD07-0733-9EE5-E6E09F1FD461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9981333" y="3724280"/>
                <a:ext cx="277920" cy="41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Группа 87">
            <a:extLst>
              <a:ext uri="{FF2B5EF4-FFF2-40B4-BE49-F238E27FC236}">
                <a16:creationId xmlns="" xmlns:a16="http://schemas.microsoft.com/office/drawing/2014/main" id="{DE1AFD40-7CFA-F16D-B082-9B3AE1AD26BD}"/>
              </a:ext>
            </a:extLst>
          </p:cNvPr>
          <p:cNvGrpSpPr/>
          <p:nvPr/>
        </p:nvGrpSpPr>
        <p:grpSpPr>
          <a:xfrm>
            <a:off x="10328373" y="3149360"/>
            <a:ext cx="1068840" cy="1230120"/>
            <a:chOff x="10328373" y="3149360"/>
            <a:chExt cx="1068840" cy="123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25" name="Рукописный ввод 24">
                  <a:extLst>
                    <a:ext uri="{FF2B5EF4-FFF2-40B4-BE49-F238E27FC236}">
                      <a16:creationId xmlns="" xmlns:a16="http://schemas.microsoft.com/office/drawing/2014/main" id="{E1559278-C7CA-0392-827A-F20B68D578B6}"/>
                    </a:ext>
                  </a:extLst>
                </p14:cNvPr>
                <p14:cNvContentPartPr/>
                <p14:nvPr/>
              </p14:nvContentPartPr>
              <p14:xfrm>
                <a:off x="10540053" y="3326120"/>
                <a:ext cx="479160" cy="412200"/>
              </p14:xfrm>
            </p:contentPart>
          </mc:Choice>
          <mc:Fallback xmlns="">
            <p:pic>
              <p:nvPicPr>
                <p:cNvPr id="25" name="Рукописный ввод 24">
                  <a:extLst>
                    <a:ext uri="{FF2B5EF4-FFF2-40B4-BE49-F238E27FC236}">
                      <a16:creationId xmlns:a16="http://schemas.microsoft.com/office/drawing/2014/main" id="{E1559278-C7CA-0392-827A-F20B68D578B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522053" y="3308120"/>
                  <a:ext cx="51480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34" name="Рукописный ввод 33">
                  <a:extLst>
                    <a:ext uri="{FF2B5EF4-FFF2-40B4-BE49-F238E27FC236}">
                      <a16:creationId xmlns="" xmlns:a16="http://schemas.microsoft.com/office/drawing/2014/main" id="{337DCB0E-1359-A84D-9C4D-5F9ACADFEBAD}"/>
                    </a:ext>
                  </a:extLst>
                </p14:cNvPr>
                <p14:cNvContentPartPr/>
                <p14:nvPr/>
              </p14:nvContentPartPr>
              <p14:xfrm>
                <a:off x="10447893" y="3835160"/>
                <a:ext cx="699840" cy="26640"/>
              </p14:xfrm>
            </p:contentPart>
          </mc:Choice>
          <mc:Fallback xmlns="">
            <p:pic>
              <p:nvPicPr>
                <p:cNvPr id="34" name="Рукописный ввод 33">
                  <a:extLst>
                    <a:ext uri="{FF2B5EF4-FFF2-40B4-BE49-F238E27FC236}">
                      <a16:creationId xmlns:a16="http://schemas.microsoft.com/office/drawing/2014/main" id="{337DCB0E-1359-A84D-9C4D-5F9ACADFEBAD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429893" y="3817520"/>
                  <a:ext cx="7354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35" name="Рукописный ввод 34">
                  <a:extLst>
                    <a:ext uri="{FF2B5EF4-FFF2-40B4-BE49-F238E27FC236}">
                      <a16:creationId xmlns="" xmlns:a16="http://schemas.microsoft.com/office/drawing/2014/main" id="{BBA099AD-2A77-A170-0C7B-D2FC91C29118}"/>
                    </a:ext>
                  </a:extLst>
                </p14:cNvPr>
                <p14:cNvContentPartPr/>
                <p14:nvPr/>
              </p14:nvContentPartPr>
              <p14:xfrm>
                <a:off x="10590453" y="3979160"/>
                <a:ext cx="48600" cy="316440"/>
              </p14:xfrm>
            </p:contentPart>
          </mc:Choice>
          <mc:Fallback xmlns="">
            <p:pic>
              <p:nvPicPr>
                <p:cNvPr id="35" name="Рукописный ввод 34">
                  <a:extLst>
                    <a:ext uri="{FF2B5EF4-FFF2-40B4-BE49-F238E27FC236}">
                      <a16:creationId xmlns:a16="http://schemas.microsoft.com/office/drawing/2014/main" id="{BBA099AD-2A77-A170-0C7B-D2FC91C2911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572813" y="3961520"/>
                  <a:ext cx="8424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57" name="Рукописный ввод 56">
                  <a:extLst>
                    <a:ext uri="{FF2B5EF4-FFF2-40B4-BE49-F238E27FC236}">
                      <a16:creationId xmlns="" xmlns:a16="http://schemas.microsoft.com/office/drawing/2014/main" id="{E09B6143-FC71-BCFC-738A-03F30907D50E}"/>
                    </a:ext>
                  </a:extLst>
                </p14:cNvPr>
                <p14:cNvContentPartPr/>
                <p14:nvPr/>
              </p14:nvContentPartPr>
              <p14:xfrm>
                <a:off x="10852533" y="4010840"/>
                <a:ext cx="249120" cy="250560"/>
              </p14:xfrm>
            </p:contentPart>
          </mc:Choice>
          <mc:Fallback xmlns="">
            <p:pic>
              <p:nvPicPr>
                <p:cNvPr id="57" name="Рукописный ввод 56">
                  <a:extLst>
                    <a:ext uri="{FF2B5EF4-FFF2-40B4-BE49-F238E27FC236}">
                      <a16:creationId xmlns:a16="http://schemas.microsoft.com/office/drawing/2014/main" id="{E09B6143-FC71-BCFC-738A-03F30907D50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834893" y="3993200"/>
                  <a:ext cx="28476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70" name="Рукописный ввод 69">
                  <a:extLst>
                    <a:ext uri="{FF2B5EF4-FFF2-40B4-BE49-F238E27FC236}">
                      <a16:creationId xmlns="" xmlns:a16="http://schemas.microsoft.com/office/drawing/2014/main" id="{BF463D12-AA0A-6145-04A1-0115BABA8DCE}"/>
                    </a:ext>
                  </a:extLst>
                </p14:cNvPr>
                <p14:cNvContentPartPr/>
                <p14:nvPr/>
              </p14:nvContentPartPr>
              <p14:xfrm>
                <a:off x="10328373" y="3149360"/>
                <a:ext cx="1068840" cy="1230120"/>
              </p14:xfrm>
            </p:contentPart>
          </mc:Choice>
          <mc:Fallback xmlns="">
            <p:pic>
              <p:nvPicPr>
                <p:cNvPr id="70" name="Рукописный ввод 69">
                  <a:extLst>
                    <a:ext uri="{FF2B5EF4-FFF2-40B4-BE49-F238E27FC236}">
                      <a16:creationId xmlns:a16="http://schemas.microsoft.com/office/drawing/2014/main" id="{BF463D12-AA0A-6145-04A1-0115BABA8DC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310373" y="3131360"/>
                  <a:ext cx="1104480" cy="126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99" name="Рукописный ввод 98">
                <a:extLst>
                  <a:ext uri="{FF2B5EF4-FFF2-40B4-BE49-F238E27FC236}">
                    <a16:creationId xmlns="" xmlns:a16="http://schemas.microsoft.com/office/drawing/2014/main" id="{4FBF9F75-205F-2BD4-6966-1D7D47326E02}"/>
                  </a:ext>
                </a:extLst>
              </p14:cNvPr>
              <p14:cNvContentPartPr/>
              <p14:nvPr/>
            </p14:nvContentPartPr>
            <p14:xfrm>
              <a:off x="2099493" y="1422080"/>
              <a:ext cx="280800" cy="137880"/>
            </p14:xfrm>
          </p:contentPart>
        </mc:Choice>
        <mc:Fallback xmlns="">
          <p:pic>
            <p:nvPicPr>
              <p:cNvPr id="99" name="Рукописный ввод 98">
                <a:extLst>
                  <a:ext uri="{FF2B5EF4-FFF2-40B4-BE49-F238E27FC236}">
                    <a16:creationId xmlns:a16="http://schemas.microsoft.com/office/drawing/2014/main" id="{4FBF9F75-205F-2BD4-6966-1D7D47326E02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2081493" y="1404440"/>
                <a:ext cx="31644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27" name="Рукописный ввод 126">
                <a:extLst>
                  <a:ext uri="{FF2B5EF4-FFF2-40B4-BE49-F238E27FC236}">
                    <a16:creationId xmlns="" xmlns:a16="http://schemas.microsoft.com/office/drawing/2014/main" id="{B4513A27-2897-CD59-D112-4AB1A4E08642}"/>
                  </a:ext>
                </a:extLst>
              </p14:cNvPr>
              <p14:cNvContentPartPr/>
              <p14:nvPr/>
            </p14:nvContentPartPr>
            <p14:xfrm>
              <a:off x="4901373" y="5359400"/>
              <a:ext cx="104040" cy="1064880"/>
            </p14:xfrm>
          </p:contentPart>
        </mc:Choice>
        <mc:Fallback xmlns="">
          <p:pic>
            <p:nvPicPr>
              <p:cNvPr id="127" name="Рукописный ввод 126">
                <a:extLst>
                  <a:ext uri="{FF2B5EF4-FFF2-40B4-BE49-F238E27FC236}">
                    <a16:creationId xmlns:a16="http://schemas.microsoft.com/office/drawing/2014/main" id="{B4513A27-2897-CD59-D112-4AB1A4E08642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4883733" y="5341400"/>
                <a:ext cx="139680" cy="11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28" name="Рукописный ввод 127">
                <a:extLst>
                  <a:ext uri="{FF2B5EF4-FFF2-40B4-BE49-F238E27FC236}">
                    <a16:creationId xmlns="" xmlns:a16="http://schemas.microsoft.com/office/drawing/2014/main" id="{A4F48C56-CB43-F279-4F78-EB2BBF52AE4E}"/>
                  </a:ext>
                </a:extLst>
              </p14:cNvPr>
              <p14:cNvContentPartPr/>
              <p14:nvPr/>
            </p14:nvContentPartPr>
            <p14:xfrm>
              <a:off x="4994973" y="5184440"/>
              <a:ext cx="5250960" cy="1579680"/>
            </p14:xfrm>
          </p:contentPart>
        </mc:Choice>
        <mc:Fallback xmlns="">
          <p:pic>
            <p:nvPicPr>
              <p:cNvPr id="128" name="Рукописный ввод 127">
                <a:extLst>
                  <a:ext uri="{FF2B5EF4-FFF2-40B4-BE49-F238E27FC236}">
                    <a16:creationId xmlns:a16="http://schemas.microsoft.com/office/drawing/2014/main" id="{A4F48C56-CB43-F279-4F78-EB2BBF52AE4E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4977333" y="5166800"/>
                <a:ext cx="5286600" cy="161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2" name="Группа 131">
            <a:extLst>
              <a:ext uri="{FF2B5EF4-FFF2-40B4-BE49-F238E27FC236}">
                <a16:creationId xmlns="" xmlns:a16="http://schemas.microsoft.com/office/drawing/2014/main" id="{CE6993A9-F3E5-E8B1-7EE5-45582FFCDCCA}"/>
              </a:ext>
            </a:extLst>
          </p:cNvPr>
          <p:cNvGrpSpPr/>
          <p:nvPr/>
        </p:nvGrpSpPr>
        <p:grpSpPr>
          <a:xfrm>
            <a:off x="5532093" y="5421680"/>
            <a:ext cx="4280760" cy="1175400"/>
            <a:chOff x="5532093" y="5421680"/>
            <a:chExt cx="4280760" cy="117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0" name="Рукописный ввод 99">
                  <a:extLst>
                    <a:ext uri="{FF2B5EF4-FFF2-40B4-BE49-F238E27FC236}">
                      <a16:creationId xmlns="" xmlns:a16="http://schemas.microsoft.com/office/drawing/2014/main" id="{1F0E4D3A-F617-EC29-BAEC-C83A01372732}"/>
                    </a:ext>
                  </a:extLst>
                </p14:cNvPr>
                <p14:cNvContentPartPr/>
                <p14:nvPr/>
              </p14:nvContentPartPr>
              <p14:xfrm>
                <a:off x="5562333" y="5567480"/>
                <a:ext cx="136080" cy="329760"/>
              </p14:xfrm>
            </p:contentPart>
          </mc:Choice>
          <mc:Fallback xmlns="">
            <p:pic>
              <p:nvPicPr>
                <p:cNvPr id="100" name="Рукописный ввод 99">
                  <a:extLst>
                    <a:ext uri="{FF2B5EF4-FFF2-40B4-BE49-F238E27FC236}">
                      <a16:creationId xmlns:a16="http://schemas.microsoft.com/office/drawing/2014/main" id="{1F0E4D3A-F617-EC29-BAEC-C83A0137273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544333" y="5549480"/>
                  <a:ext cx="17172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01" name="Рукописный ввод 100">
                  <a:extLst>
                    <a:ext uri="{FF2B5EF4-FFF2-40B4-BE49-F238E27FC236}">
                      <a16:creationId xmlns="" xmlns:a16="http://schemas.microsoft.com/office/drawing/2014/main" id="{D8340C46-04F8-C7DC-C2C8-C5F5439B3166}"/>
                    </a:ext>
                  </a:extLst>
                </p14:cNvPr>
                <p14:cNvContentPartPr/>
                <p14:nvPr/>
              </p14:nvContentPartPr>
              <p14:xfrm>
                <a:off x="5918373" y="5578280"/>
                <a:ext cx="120600" cy="289440"/>
              </p14:xfrm>
            </p:contentPart>
          </mc:Choice>
          <mc:Fallback xmlns="">
            <p:pic>
              <p:nvPicPr>
                <p:cNvPr id="101" name="Рукописный ввод 100">
                  <a:extLst>
                    <a:ext uri="{FF2B5EF4-FFF2-40B4-BE49-F238E27FC236}">
                      <a16:creationId xmlns:a16="http://schemas.microsoft.com/office/drawing/2014/main" id="{D8340C46-04F8-C7DC-C2C8-C5F5439B3166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900373" y="5560640"/>
                  <a:ext cx="15624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02" name="Рукописный ввод 101">
                  <a:extLst>
                    <a:ext uri="{FF2B5EF4-FFF2-40B4-BE49-F238E27FC236}">
                      <a16:creationId xmlns="" xmlns:a16="http://schemas.microsoft.com/office/drawing/2014/main" id="{7139F04B-3C83-D1D2-A1F0-A9E83FC8C2F5}"/>
                    </a:ext>
                  </a:extLst>
                </p14:cNvPr>
                <p14:cNvContentPartPr/>
                <p14:nvPr/>
              </p14:nvContentPartPr>
              <p14:xfrm>
                <a:off x="5545413" y="5951960"/>
                <a:ext cx="576000" cy="34560"/>
              </p14:xfrm>
            </p:contentPart>
          </mc:Choice>
          <mc:Fallback xmlns="">
            <p:pic>
              <p:nvPicPr>
                <p:cNvPr id="102" name="Рукописный ввод 101">
                  <a:extLst>
                    <a:ext uri="{FF2B5EF4-FFF2-40B4-BE49-F238E27FC236}">
                      <a16:creationId xmlns:a16="http://schemas.microsoft.com/office/drawing/2014/main" id="{7139F04B-3C83-D1D2-A1F0-A9E83FC8C2F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527773" y="5934320"/>
                  <a:ext cx="6116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03" name="Рукописный ввод 102">
                  <a:extLst>
                    <a:ext uri="{FF2B5EF4-FFF2-40B4-BE49-F238E27FC236}">
                      <a16:creationId xmlns="" xmlns:a16="http://schemas.microsoft.com/office/drawing/2014/main" id="{CDA6B70C-CAAA-95D5-BA5A-12B863FA1992}"/>
                    </a:ext>
                  </a:extLst>
                </p14:cNvPr>
                <p14:cNvContentPartPr/>
                <p14:nvPr/>
              </p14:nvContentPartPr>
              <p14:xfrm>
                <a:off x="5532093" y="6095600"/>
                <a:ext cx="174600" cy="357120"/>
              </p14:xfrm>
            </p:contentPart>
          </mc:Choice>
          <mc:Fallback xmlns="">
            <p:pic>
              <p:nvPicPr>
                <p:cNvPr id="103" name="Рукописный ввод 102">
                  <a:extLst>
                    <a:ext uri="{FF2B5EF4-FFF2-40B4-BE49-F238E27FC236}">
                      <a16:creationId xmlns:a16="http://schemas.microsoft.com/office/drawing/2014/main" id="{CDA6B70C-CAAA-95D5-BA5A-12B863FA199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514093" y="6077960"/>
                  <a:ext cx="21024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05" name="Рукописный ввод 104">
                  <a:extLst>
                    <a:ext uri="{FF2B5EF4-FFF2-40B4-BE49-F238E27FC236}">
                      <a16:creationId xmlns="" xmlns:a16="http://schemas.microsoft.com/office/drawing/2014/main" id="{8F9A938A-82DD-68CB-308E-658C5B36B7F5}"/>
                    </a:ext>
                  </a:extLst>
                </p14:cNvPr>
                <p14:cNvContentPartPr/>
                <p14:nvPr/>
              </p14:nvContentPartPr>
              <p14:xfrm>
                <a:off x="5858253" y="6166520"/>
                <a:ext cx="129600" cy="284040"/>
              </p14:xfrm>
            </p:contentPart>
          </mc:Choice>
          <mc:Fallback xmlns="">
            <p:pic>
              <p:nvPicPr>
                <p:cNvPr id="105" name="Рукописный ввод 104">
                  <a:extLst>
                    <a:ext uri="{FF2B5EF4-FFF2-40B4-BE49-F238E27FC236}">
                      <a16:creationId xmlns:a16="http://schemas.microsoft.com/office/drawing/2014/main" id="{8F9A938A-82DD-68CB-308E-658C5B36B7F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840613" y="6148520"/>
                  <a:ext cx="16524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07" name="Рукописный ввод 106">
                  <a:extLst>
                    <a:ext uri="{FF2B5EF4-FFF2-40B4-BE49-F238E27FC236}">
                      <a16:creationId xmlns="" xmlns:a16="http://schemas.microsoft.com/office/drawing/2014/main" id="{3EABCC7A-46C0-917C-53E3-A4C6B0A72674}"/>
                    </a:ext>
                  </a:extLst>
                </p14:cNvPr>
                <p14:cNvContentPartPr/>
                <p14:nvPr/>
              </p14:nvContentPartPr>
              <p14:xfrm>
                <a:off x="7321653" y="5421680"/>
                <a:ext cx="173880" cy="403560"/>
              </p14:xfrm>
            </p:contentPart>
          </mc:Choice>
          <mc:Fallback xmlns="">
            <p:pic>
              <p:nvPicPr>
                <p:cNvPr id="107" name="Рукописный ввод 106">
                  <a:extLst>
                    <a:ext uri="{FF2B5EF4-FFF2-40B4-BE49-F238E27FC236}">
                      <a16:creationId xmlns:a16="http://schemas.microsoft.com/office/drawing/2014/main" id="{3EABCC7A-46C0-917C-53E3-A4C6B0A7267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303653" y="5403680"/>
                  <a:ext cx="20952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08" name="Рукописный ввод 107">
                  <a:extLst>
                    <a:ext uri="{FF2B5EF4-FFF2-40B4-BE49-F238E27FC236}">
                      <a16:creationId xmlns="" xmlns:a16="http://schemas.microsoft.com/office/drawing/2014/main" id="{FB6B93B6-198D-C027-6194-83668CA3BCF1}"/>
                    </a:ext>
                  </a:extLst>
                </p14:cNvPr>
                <p14:cNvContentPartPr/>
                <p14:nvPr/>
              </p14:nvContentPartPr>
              <p14:xfrm>
                <a:off x="7703613" y="5470640"/>
                <a:ext cx="205920" cy="406800"/>
              </p14:xfrm>
            </p:contentPart>
          </mc:Choice>
          <mc:Fallback xmlns="">
            <p:pic>
              <p:nvPicPr>
                <p:cNvPr id="108" name="Рукописный ввод 107">
                  <a:extLst>
                    <a:ext uri="{FF2B5EF4-FFF2-40B4-BE49-F238E27FC236}">
                      <a16:creationId xmlns:a16="http://schemas.microsoft.com/office/drawing/2014/main" id="{FB6B93B6-198D-C027-6194-83668CA3BCF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685973" y="5453000"/>
                  <a:ext cx="24156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09" name="Рукописный ввод 108">
                  <a:extLst>
                    <a:ext uri="{FF2B5EF4-FFF2-40B4-BE49-F238E27FC236}">
                      <a16:creationId xmlns="" xmlns:a16="http://schemas.microsoft.com/office/drawing/2014/main" id="{C66C03DA-0371-DF69-1B21-AADD822F5D03}"/>
                    </a:ext>
                  </a:extLst>
                </p14:cNvPr>
                <p14:cNvContentPartPr/>
                <p14:nvPr/>
              </p14:nvContentPartPr>
              <p14:xfrm>
                <a:off x="7069653" y="6047360"/>
                <a:ext cx="1166040" cy="15840"/>
              </p14:xfrm>
            </p:contentPart>
          </mc:Choice>
          <mc:Fallback xmlns="">
            <p:pic>
              <p:nvPicPr>
                <p:cNvPr id="109" name="Рукописный ввод 108">
                  <a:extLst>
                    <a:ext uri="{FF2B5EF4-FFF2-40B4-BE49-F238E27FC236}">
                      <a16:creationId xmlns:a16="http://schemas.microsoft.com/office/drawing/2014/main" id="{C66C03DA-0371-DF69-1B21-AADD822F5D03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051653" y="6029720"/>
                  <a:ext cx="12016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0" name="Рукописный ввод 109">
                  <a:extLst>
                    <a:ext uri="{FF2B5EF4-FFF2-40B4-BE49-F238E27FC236}">
                      <a16:creationId xmlns="" xmlns:a16="http://schemas.microsoft.com/office/drawing/2014/main" id="{37B506C3-7800-7A0E-E346-F2A74C4CBC81}"/>
                    </a:ext>
                  </a:extLst>
                </p14:cNvPr>
                <p14:cNvContentPartPr/>
                <p14:nvPr/>
              </p14:nvContentPartPr>
              <p14:xfrm>
                <a:off x="7311213" y="6173360"/>
                <a:ext cx="232560" cy="399240"/>
              </p14:xfrm>
            </p:contentPart>
          </mc:Choice>
          <mc:Fallback xmlns="">
            <p:pic>
              <p:nvPicPr>
                <p:cNvPr id="110" name="Рукописный ввод 109">
                  <a:extLst>
                    <a:ext uri="{FF2B5EF4-FFF2-40B4-BE49-F238E27FC236}">
                      <a16:creationId xmlns:a16="http://schemas.microsoft.com/office/drawing/2014/main" id="{37B506C3-7800-7A0E-E346-F2A74C4CBC8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293573" y="6155360"/>
                  <a:ext cx="26820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1" name="Рукописный ввод 110">
                  <a:extLst>
                    <a:ext uri="{FF2B5EF4-FFF2-40B4-BE49-F238E27FC236}">
                      <a16:creationId xmlns="" xmlns:a16="http://schemas.microsoft.com/office/drawing/2014/main" id="{8004E856-986D-1AC8-0679-859AD3B8BFA1}"/>
                    </a:ext>
                  </a:extLst>
                </p14:cNvPr>
                <p14:cNvContentPartPr/>
                <p14:nvPr/>
              </p14:nvContentPartPr>
              <p14:xfrm>
                <a:off x="7813413" y="6297920"/>
                <a:ext cx="230040" cy="299160"/>
              </p14:xfrm>
            </p:contentPart>
          </mc:Choice>
          <mc:Fallback xmlns="">
            <p:pic>
              <p:nvPicPr>
                <p:cNvPr id="111" name="Рукописный ввод 110">
                  <a:extLst>
                    <a:ext uri="{FF2B5EF4-FFF2-40B4-BE49-F238E27FC236}">
                      <a16:creationId xmlns:a16="http://schemas.microsoft.com/office/drawing/2014/main" id="{8004E856-986D-1AC8-0679-859AD3B8BFA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795773" y="6279920"/>
                  <a:ext cx="26568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13" name="Рукописный ввод 112">
                  <a:extLst>
                    <a:ext uri="{FF2B5EF4-FFF2-40B4-BE49-F238E27FC236}">
                      <a16:creationId xmlns="" xmlns:a16="http://schemas.microsoft.com/office/drawing/2014/main" id="{38ADDC7F-71EE-4A72-E68B-30F58DE6A4DF}"/>
                    </a:ext>
                  </a:extLst>
                </p14:cNvPr>
                <p14:cNvContentPartPr/>
                <p14:nvPr/>
              </p14:nvContentPartPr>
              <p14:xfrm>
                <a:off x="8950293" y="5516360"/>
                <a:ext cx="286200" cy="460440"/>
              </p14:xfrm>
            </p:contentPart>
          </mc:Choice>
          <mc:Fallback xmlns="">
            <p:pic>
              <p:nvPicPr>
                <p:cNvPr id="113" name="Рукописный ввод 112">
                  <a:extLst>
                    <a:ext uri="{FF2B5EF4-FFF2-40B4-BE49-F238E27FC236}">
                      <a16:creationId xmlns:a16="http://schemas.microsoft.com/office/drawing/2014/main" id="{38ADDC7F-71EE-4A72-E68B-30F58DE6A4D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932293" y="5498720"/>
                  <a:ext cx="321840" cy="49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14" name="Рукописный ввод 113">
                  <a:extLst>
                    <a:ext uri="{FF2B5EF4-FFF2-40B4-BE49-F238E27FC236}">
                      <a16:creationId xmlns="" xmlns:a16="http://schemas.microsoft.com/office/drawing/2014/main" id="{C018DD40-7DFD-4674-E5C1-7A5B4705F4AF}"/>
                    </a:ext>
                  </a:extLst>
                </p14:cNvPr>
                <p14:cNvContentPartPr/>
                <p14:nvPr/>
              </p14:nvContentPartPr>
              <p14:xfrm>
                <a:off x="9465813" y="5528240"/>
                <a:ext cx="165960" cy="429480"/>
              </p14:xfrm>
            </p:contentPart>
          </mc:Choice>
          <mc:Fallback xmlns="">
            <p:pic>
              <p:nvPicPr>
                <p:cNvPr id="114" name="Рукописный ввод 113">
                  <a:extLst>
                    <a:ext uri="{FF2B5EF4-FFF2-40B4-BE49-F238E27FC236}">
                      <a16:creationId xmlns:a16="http://schemas.microsoft.com/office/drawing/2014/main" id="{C018DD40-7DFD-4674-E5C1-7A5B4705F4A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447813" y="5510600"/>
                  <a:ext cx="20160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15" name="Рукописный ввод 114">
                  <a:extLst>
                    <a:ext uri="{FF2B5EF4-FFF2-40B4-BE49-F238E27FC236}">
                      <a16:creationId xmlns="" xmlns:a16="http://schemas.microsoft.com/office/drawing/2014/main" id="{AEFEEAE5-342D-B1EF-83EB-49A340AC2A01}"/>
                    </a:ext>
                  </a:extLst>
                </p14:cNvPr>
                <p14:cNvContentPartPr/>
                <p14:nvPr/>
              </p14:nvContentPartPr>
              <p14:xfrm>
                <a:off x="9465813" y="5867720"/>
                <a:ext cx="17280" cy="8280"/>
              </p14:xfrm>
            </p:contentPart>
          </mc:Choice>
          <mc:Fallback xmlns="">
            <p:pic>
              <p:nvPicPr>
                <p:cNvPr id="115" name="Рукописный ввод 114">
                  <a:extLst>
                    <a:ext uri="{FF2B5EF4-FFF2-40B4-BE49-F238E27FC236}">
                      <a16:creationId xmlns:a16="http://schemas.microsoft.com/office/drawing/2014/main" id="{AEFEEAE5-342D-B1EF-83EB-49A340AC2A01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448173" y="5849720"/>
                  <a:ext cx="529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16" name="Рукописный ввод 115">
                  <a:extLst>
                    <a:ext uri="{FF2B5EF4-FFF2-40B4-BE49-F238E27FC236}">
                      <a16:creationId xmlns="" xmlns:a16="http://schemas.microsoft.com/office/drawing/2014/main" id="{E8415A29-290B-415A-3743-8F54B78742D8}"/>
                    </a:ext>
                  </a:extLst>
                </p14:cNvPr>
                <p14:cNvContentPartPr/>
                <p14:nvPr/>
              </p14:nvContentPartPr>
              <p14:xfrm>
                <a:off x="9268893" y="5791040"/>
                <a:ext cx="318240" cy="35280"/>
              </p14:xfrm>
            </p:contentPart>
          </mc:Choice>
          <mc:Fallback xmlns="">
            <p:pic>
              <p:nvPicPr>
                <p:cNvPr id="116" name="Рукописный ввод 115">
                  <a:extLst>
                    <a:ext uri="{FF2B5EF4-FFF2-40B4-BE49-F238E27FC236}">
                      <a16:creationId xmlns:a16="http://schemas.microsoft.com/office/drawing/2014/main" id="{E8415A29-290B-415A-3743-8F54B78742D8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250893" y="5773040"/>
                  <a:ext cx="3538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17" name="Рукописный ввод 116">
                  <a:extLst>
                    <a:ext uri="{FF2B5EF4-FFF2-40B4-BE49-F238E27FC236}">
                      <a16:creationId xmlns="" xmlns:a16="http://schemas.microsoft.com/office/drawing/2014/main" id="{9BC26A10-921C-E008-B525-58B04E957E77}"/>
                    </a:ext>
                  </a:extLst>
                </p14:cNvPr>
                <p14:cNvContentPartPr/>
                <p14:nvPr/>
              </p14:nvContentPartPr>
              <p14:xfrm>
                <a:off x="8881533" y="6044840"/>
                <a:ext cx="808920" cy="26640"/>
              </p14:xfrm>
            </p:contentPart>
          </mc:Choice>
          <mc:Fallback xmlns="">
            <p:pic>
              <p:nvPicPr>
                <p:cNvPr id="117" name="Рукописный ввод 116">
                  <a:extLst>
                    <a:ext uri="{FF2B5EF4-FFF2-40B4-BE49-F238E27FC236}">
                      <a16:creationId xmlns:a16="http://schemas.microsoft.com/office/drawing/2014/main" id="{9BC26A10-921C-E008-B525-58B04E957E77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863533" y="6027200"/>
                  <a:ext cx="8445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18" name="Рукописный ввод 117">
                  <a:extLst>
                    <a:ext uri="{FF2B5EF4-FFF2-40B4-BE49-F238E27FC236}">
                      <a16:creationId xmlns="" xmlns:a16="http://schemas.microsoft.com/office/drawing/2014/main" id="{B0A4D40B-0AD7-1726-F52C-A14F4509C4EB}"/>
                    </a:ext>
                  </a:extLst>
                </p14:cNvPr>
                <p14:cNvContentPartPr/>
                <p14:nvPr/>
              </p14:nvContentPartPr>
              <p14:xfrm>
                <a:off x="9165213" y="6255440"/>
                <a:ext cx="242280" cy="325800"/>
              </p14:xfrm>
            </p:contentPart>
          </mc:Choice>
          <mc:Fallback xmlns="">
            <p:pic>
              <p:nvPicPr>
                <p:cNvPr id="118" name="Рукописный ввод 117">
                  <a:extLst>
                    <a:ext uri="{FF2B5EF4-FFF2-40B4-BE49-F238E27FC236}">
                      <a16:creationId xmlns:a16="http://schemas.microsoft.com/office/drawing/2014/main" id="{B0A4D40B-0AD7-1726-F52C-A14F4509C4EB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147573" y="6237440"/>
                  <a:ext cx="27792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19" name="Рукописный ввод 118">
                  <a:extLst>
                    <a:ext uri="{FF2B5EF4-FFF2-40B4-BE49-F238E27FC236}">
                      <a16:creationId xmlns="" xmlns:a16="http://schemas.microsoft.com/office/drawing/2014/main" id="{D39817BA-5694-E6D5-540E-AA3A616F3D79}"/>
                    </a:ext>
                  </a:extLst>
                </p14:cNvPr>
                <p14:cNvContentPartPr/>
                <p14:nvPr/>
              </p14:nvContentPartPr>
              <p14:xfrm>
                <a:off x="9560133" y="6238160"/>
                <a:ext cx="252720" cy="335520"/>
              </p14:xfrm>
            </p:contentPart>
          </mc:Choice>
          <mc:Fallback xmlns="">
            <p:pic>
              <p:nvPicPr>
                <p:cNvPr id="119" name="Рукописный ввод 118">
                  <a:extLst>
                    <a:ext uri="{FF2B5EF4-FFF2-40B4-BE49-F238E27FC236}">
                      <a16:creationId xmlns:a16="http://schemas.microsoft.com/office/drawing/2014/main" id="{D39817BA-5694-E6D5-540E-AA3A616F3D79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542493" y="6220160"/>
                  <a:ext cx="28836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0" name="Рукописный ввод 129">
                  <a:extLst>
                    <a:ext uri="{FF2B5EF4-FFF2-40B4-BE49-F238E27FC236}">
                      <a16:creationId xmlns="" xmlns:a16="http://schemas.microsoft.com/office/drawing/2014/main" id="{266EA623-D94A-61FD-1669-81446A1CF479}"/>
                    </a:ext>
                  </a:extLst>
                </p14:cNvPr>
                <p14:cNvContentPartPr/>
                <p14:nvPr/>
              </p14:nvContentPartPr>
              <p14:xfrm>
                <a:off x="6568893" y="6036560"/>
                <a:ext cx="52200" cy="267840"/>
              </p14:xfrm>
            </p:contentPart>
          </mc:Choice>
          <mc:Fallback xmlns="">
            <p:pic>
              <p:nvPicPr>
                <p:cNvPr id="130" name="Рукописный ввод 129">
                  <a:extLst>
                    <a:ext uri="{FF2B5EF4-FFF2-40B4-BE49-F238E27FC236}">
                      <a16:creationId xmlns:a16="http://schemas.microsoft.com/office/drawing/2014/main" id="{266EA623-D94A-61FD-1669-81446A1CF479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551253" y="6018560"/>
                  <a:ext cx="8784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1" name="Рукописный ввод 130">
                  <a:extLst>
                    <a:ext uri="{FF2B5EF4-FFF2-40B4-BE49-F238E27FC236}">
                      <a16:creationId xmlns="" xmlns:a16="http://schemas.microsoft.com/office/drawing/2014/main" id="{AA6367C2-9FF2-B220-AAF8-EA62FA5F3C81}"/>
                    </a:ext>
                  </a:extLst>
                </p14:cNvPr>
                <p14:cNvContentPartPr/>
                <p14:nvPr/>
              </p14:nvContentPartPr>
              <p14:xfrm>
                <a:off x="8573013" y="6087320"/>
                <a:ext cx="79560" cy="298440"/>
              </p14:xfrm>
            </p:contentPart>
          </mc:Choice>
          <mc:Fallback xmlns="">
            <p:pic>
              <p:nvPicPr>
                <p:cNvPr id="131" name="Рукописный ввод 130">
                  <a:extLst>
                    <a:ext uri="{FF2B5EF4-FFF2-40B4-BE49-F238E27FC236}">
                      <a16:creationId xmlns:a16="http://schemas.microsoft.com/office/drawing/2014/main" id="{AA6367C2-9FF2-B220-AAF8-EA62FA5F3C81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555373" y="6069320"/>
                  <a:ext cx="115200" cy="334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5249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EAFD38F-2382-F7AA-925A-89E96B34D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237" y="338549"/>
            <a:ext cx="4906060" cy="167663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Рукописный ввод 6">
                <a:extLst>
                  <a:ext uri="{FF2B5EF4-FFF2-40B4-BE49-F238E27FC236}">
                    <a16:creationId xmlns="" xmlns:a16="http://schemas.microsoft.com/office/drawing/2014/main" id="{21D873CC-4986-3AED-70D1-5C7922D69174}"/>
                  </a:ext>
                </a:extLst>
              </p14:cNvPr>
              <p14:cNvContentPartPr/>
              <p14:nvPr/>
            </p14:nvContentPartPr>
            <p14:xfrm>
              <a:off x="2099747" y="1439360"/>
              <a:ext cx="327960" cy="360"/>
            </p14:xfrm>
          </p:contentPart>
        </mc:Choice>
        <mc:Fallback xmlns="">
          <p:pic>
            <p:nvPicPr>
              <p:cNvPr id="7" name="Рукописный ввод 6">
                <a:extLst>
                  <a:ext uri="{FF2B5EF4-FFF2-40B4-BE49-F238E27FC236}">
                    <a16:creationId xmlns:a16="http://schemas.microsoft.com/office/drawing/2014/main" id="{21D873CC-4986-3AED-70D1-5C7922D6917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81747" y="1421360"/>
                <a:ext cx="3636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Рукописный ввод 7">
                <a:extLst>
                  <a:ext uri="{FF2B5EF4-FFF2-40B4-BE49-F238E27FC236}">
                    <a16:creationId xmlns="" xmlns:a16="http://schemas.microsoft.com/office/drawing/2014/main" id="{2286E995-1A70-E0B6-212C-D2F330D2C0DC}"/>
                  </a:ext>
                </a:extLst>
              </p14:cNvPr>
              <p14:cNvContentPartPr/>
              <p14:nvPr/>
            </p14:nvContentPartPr>
            <p14:xfrm>
              <a:off x="2142227" y="1583360"/>
              <a:ext cx="327240" cy="18000"/>
            </p14:xfrm>
          </p:contentPart>
        </mc:Choice>
        <mc:Fallback xmlns=""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2286E995-1A70-E0B6-212C-D2F330D2C0D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24227" y="1565360"/>
                <a:ext cx="3628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Рукописный ввод 8">
                <a:extLst>
                  <a:ext uri="{FF2B5EF4-FFF2-40B4-BE49-F238E27FC236}">
                    <a16:creationId xmlns="" xmlns:a16="http://schemas.microsoft.com/office/drawing/2014/main" id="{EED24025-70AF-326A-1D91-4E57788E2526}"/>
                  </a:ext>
                </a:extLst>
              </p14:cNvPr>
              <p14:cNvContentPartPr/>
              <p14:nvPr/>
            </p14:nvContentPartPr>
            <p14:xfrm>
              <a:off x="3004067" y="1170440"/>
              <a:ext cx="138960" cy="283680"/>
            </p14:xfrm>
          </p:contentPart>
        </mc:Choice>
        <mc:Fallback xmlns=""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EED24025-70AF-326A-1D91-4E57788E252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86427" y="1152800"/>
                <a:ext cx="17460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Рукописный ввод 9">
                <a:extLst>
                  <a:ext uri="{FF2B5EF4-FFF2-40B4-BE49-F238E27FC236}">
                    <a16:creationId xmlns="" xmlns:a16="http://schemas.microsoft.com/office/drawing/2014/main" id="{2EE4637A-1752-4DF9-18AD-8F22BD7823C8}"/>
                  </a:ext>
                </a:extLst>
              </p14:cNvPr>
              <p14:cNvContentPartPr/>
              <p14:nvPr/>
            </p14:nvContentPartPr>
            <p14:xfrm>
              <a:off x="2919467" y="1379960"/>
              <a:ext cx="216000" cy="360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2EE4637A-1752-4DF9-18AD-8F22BD7823C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01467" y="1362320"/>
                <a:ext cx="2516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Рукописный ввод 10">
                <a:extLst>
                  <a:ext uri="{FF2B5EF4-FFF2-40B4-BE49-F238E27FC236}">
                    <a16:creationId xmlns="" xmlns:a16="http://schemas.microsoft.com/office/drawing/2014/main" id="{F16AACCA-8054-2CEF-D95B-C82C988CF9A2}"/>
                  </a:ext>
                </a:extLst>
              </p14:cNvPr>
              <p14:cNvContentPartPr/>
              <p14:nvPr/>
            </p14:nvContentPartPr>
            <p14:xfrm>
              <a:off x="3280547" y="990440"/>
              <a:ext cx="235800" cy="280080"/>
            </p14:xfrm>
          </p:contentPart>
        </mc:Choice>
        <mc:Fallback xmlns=""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F16AACCA-8054-2CEF-D95B-C82C988CF9A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62907" y="972800"/>
                <a:ext cx="27144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Рукописный ввод 11">
                <a:extLst>
                  <a:ext uri="{FF2B5EF4-FFF2-40B4-BE49-F238E27FC236}">
                    <a16:creationId xmlns="" xmlns:a16="http://schemas.microsoft.com/office/drawing/2014/main" id="{B3BFB3BF-3D43-25FB-853A-5FEA629D1FB2}"/>
                  </a:ext>
                </a:extLst>
              </p14:cNvPr>
              <p14:cNvContentPartPr/>
              <p14:nvPr/>
            </p14:nvContentPartPr>
            <p14:xfrm>
              <a:off x="3691307" y="1455920"/>
              <a:ext cx="1800" cy="360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B3BFB3BF-3D43-25FB-853A-5FEA629D1FB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73307" y="1438280"/>
                <a:ext cx="374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Рукописный ввод 12">
                <a:extLst>
                  <a:ext uri="{FF2B5EF4-FFF2-40B4-BE49-F238E27FC236}">
                    <a16:creationId xmlns="" xmlns:a16="http://schemas.microsoft.com/office/drawing/2014/main" id="{B41EAF9E-AF18-0C91-01CE-36B90255BCC1}"/>
                  </a:ext>
                </a:extLst>
              </p14:cNvPr>
              <p14:cNvContentPartPr/>
              <p14:nvPr/>
            </p14:nvContentPartPr>
            <p14:xfrm>
              <a:off x="4046987" y="1196000"/>
              <a:ext cx="158400" cy="310320"/>
            </p14:xfrm>
          </p:contentPart>
        </mc:Choice>
        <mc:Fallback xmlns="">
          <p:pic>
            <p:nvPicPr>
              <p:cNvPr id="13" name="Рукописный ввод 12">
                <a:extLst>
                  <a:ext uri="{FF2B5EF4-FFF2-40B4-BE49-F238E27FC236}">
                    <a16:creationId xmlns:a16="http://schemas.microsoft.com/office/drawing/2014/main" id="{B41EAF9E-AF18-0C91-01CE-36B90255BCC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28987" y="1178360"/>
                <a:ext cx="194040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Рукописный ввод 13">
                <a:extLst>
                  <a:ext uri="{FF2B5EF4-FFF2-40B4-BE49-F238E27FC236}">
                    <a16:creationId xmlns="" xmlns:a16="http://schemas.microsoft.com/office/drawing/2014/main" id="{988E3679-9698-C75E-B068-C5C76AC77C89}"/>
                  </a:ext>
                </a:extLst>
              </p14:cNvPr>
              <p14:cNvContentPartPr/>
              <p14:nvPr/>
            </p14:nvContentPartPr>
            <p14:xfrm>
              <a:off x="4434347" y="1269440"/>
              <a:ext cx="315000" cy="231120"/>
            </p14:xfrm>
          </p:contentPart>
        </mc:Choice>
        <mc:Fallback xmlns=""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988E3679-9698-C75E-B068-C5C76AC77C8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416707" y="1251800"/>
                <a:ext cx="35064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Рукописный ввод 14">
                <a:extLst>
                  <a:ext uri="{FF2B5EF4-FFF2-40B4-BE49-F238E27FC236}">
                    <a16:creationId xmlns="" xmlns:a16="http://schemas.microsoft.com/office/drawing/2014/main" id="{83CC885A-8D82-52E5-82BC-9ECB1E85F3DD}"/>
                  </a:ext>
                </a:extLst>
              </p14:cNvPr>
              <p14:cNvContentPartPr/>
              <p14:nvPr/>
            </p14:nvContentPartPr>
            <p14:xfrm>
              <a:off x="4783547" y="1007360"/>
              <a:ext cx="220320" cy="181440"/>
            </p14:xfrm>
          </p:contentPart>
        </mc:Choice>
        <mc:Fallback xmlns="">
          <p:pic>
            <p:nvPicPr>
              <p:cNvPr id="15" name="Рукописный ввод 14">
                <a:extLst>
                  <a:ext uri="{FF2B5EF4-FFF2-40B4-BE49-F238E27FC236}">
                    <a16:creationId xmlns:a16="http://schemas.microsoft.com/office/drawing/2014/main" id="{83CC885A-8D82-52E5-82BC-9ECB1E85F3D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765907" y="989360"/>
                <a:ext cx="25596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" name="Рукописный ввод 17">
                <a:extLst>
                  <a:ext uri="{FF2B5EF4-FFF2-40B4-BE49-F238E27FC236}">
                    <a16:creationId xmlns="" xmlns:a16="http://schemas.microsoft.com/office/drawing/2014/main" id="{81AF569B-9CE6-A52A-3666-C2A28573A616}"/>
                  </a:ext>
                </a:extLst>
              </p14:cNvPr>
              <p14:cNvContentPartPr/>
              <p14:nvPr/>
            </p14:nvContentPartPr>
            <p14:xfrm>
              <a:off x="2878427" y="1624760"/>
              <a:ext cx="2819520" cy="43200"/>
            </p14:xfrm>
          </p:contentPart>
        </mc:Choice>
        <mc:Fallback xmlns=""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81AF569B-9CE6-A52A-3666-C2A28573A61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860787" y="1607120"/>
                <a:ext cx="28551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9" name="Рукописный ввод 18">
                <a:extLst>
                  <a:ext uri="{FF2B5EF4-FFF2-40B4-BE49-F238E27FC236}">
                    <a16:creationId xmlns="" xmlns:a16="http://schemas.microsoft.com/office/drawing/2014/main" id="{AAB125BA-AE7E-8277-66DA-9CF30A568CFC}"/>
                  </a:ext>
                </a:extLst>
              </p14:cNvPr>
              <p14:cNvContentPartPr/>
              <p14:nvPr/>
            </p14:nvContentPartPr>
            <p14:xfrm>
              <a:off x="3032867" y="1813760"/>
              <a:ext cx="405000" cy="572040"/>
            </p14:xfrm>
          </p:contentPart>
        </mc:Choice>
        <mc:Fallback xmlns="">
          <p:pic>
            <p:nvPicPr>
              <p:cNvPr id="19" name="Рукописный ввод 18">
                <a:extLst>
                  <a:ext uri="{FF2B5EF4-FFF2-40B4-BE49-F238E27FC236}">
                    <a16:creationId xmlns:a16="http://schemas.microsoft.com/office/drawing/2014/main" id="{AAB125BA-AE7E-8277-66DA-9CF30A568CF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015227" y="1795760"/>
                <a:ext cx="440640" cy="60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0" name="Рукописный ввод 19">
                <a:extLst>
                  <a:ext uri="{FF2B5EF4-FFF2-40B4-BE49-F238E27FC236}">
                    <a16:creationId xmlns="" xmlns:a16="http://schemas.microsoft.com/office/drawing/2014/main" id="{8304F9AB-447D-6C29-29E9-B0E4FD94EE40}"/>
                  </a:ext>
                </a:extLst>
              </p14:cNvPr>
              <p14:cNvContentPartPr/>
              <p14:nvPr/>
            </p14:nvContentPartPr>
            <p14:xfrm>
              <a:off x="3149147" y="2145320"/>
              <a:ext cx="509040" cy="47880"/>
            </p14:xfrm>
          </p:contentPart>
        </mc:Choice>
        <mc:Fallback xmlns="">
          <p:pic>
            <p:nvPicPr>
              <p:cNvPr id="20" name="Рукописный ввод 19">
                <a:extLst>
                  <a:ext uri="{FF2B5EF4-FFF2-40B4-BE49-F238E27FC236}">
                    <a16:creationId xmlns:a16="http://schemas.microsoft.com/office/drawing/2014/main" id="{8304F9AB-447D-6C29-29E9-B0E4FD94EE4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131507" y="2127680"/>
                <a:ext cx="5446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" name="Рукописный ввод 20">
                <a:extLst>
                  <a:ext uri="{FF2B5EF4-FFF2-40B4-BE49-F238E27FC236}">
                    <a16:creationId xmlns="" xmlns:a16="http://schemas.microsoft.com/office/drawing/2014/main" id="{1FCCBC8C-5101-F175-8DAA-519EBFCD113D}"/>
                  </a:ext>
                </a:extLst>
              </p14:cNvPr>
              <p14:cNvContentPartPr/>
              <p14:nvPr/>
            </p14:nvContentPartPr>
            <p14:xfrm>
              <a:off x="3730907" y="1877840"/>
              <a:ext cx="206280" cy="166320"/>
            </p14:xfrm>
          </p:contentPart>
        </mc:Choice>
        <mc:Fallback xmlns="">
          <p:pic>
            <p:nvPicPr>
              <p:cNvPr id="21" name="Рукописный ввод 20">
                <a:extLst>
                  <a:ext uri="{FF2B5EF4-FFF2-40B4-BE49-F238E27FC236}">
                    <a16:creationId xmlns:a16="http://schemas.microsoft.com/office/drawing/2014/main" id="{1FCCBC8C-5101-F175-8DAA-519EBFCD113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713267" y="1859840"/>
                <a:ext cx="24192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2" name="Рукописный ввод 21">
                <a:extLst>
                  <a:ext uri="{FF2B5EF4-FFF2-40B4-BE49-F238E27FC236}">
                    <a16:creationId xmlns="" xmlns:a16="http://schemas.microsoft.com/office/drawing/2014/main" id="{2E84A5CF-D0F0-C1A0-7ECF-D9F7D3B1D073}"/>
                  </a:ext>
                </a:extLst>
              </p14:cNvPr>
              <p14:cNvContentPartPr/>
              <p14:nvPr/>
            </p14:nvContentPartPr>
            <p14:xfrm>
              <a:off x="4097747" y="2226320"/>
              <a:ext cx="360" cy="360"/>
            </p14:xfrm>
          </p:contentPart>
        </mc:Choice>
        <mc:Fallback xmlns="">
          <p:pic>
            <p:nvPicPr>
              <p:cNvPr id="22" name="Рукописный ввод 21">
                <a:extLst>
                  <a:ext uri="{FF2B5EF4-FFF2-40B4-BE49-F238E27FC236}">
                    <a16:creationId xmlns:a16="http://schemas.microsoft.com/office/drawing/2014/main" id="{2E84A5CF-D0F0-C1A0-7ECF-D9F7D3B1D07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079747" y="22086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3" name="Рукописный ввод 22">
                <a:extLst>
                  <a:ext uri="{FF2B5EF4-FFF2-40B4-BE49-F238E27FC236}">
                    <a16:creationId xmlns="" xmlns:a16="http://schemas.microsoft.com/office/drawing/2014/main" id="{FB28AF0E-57DE-300D-69FE-D3D12435539C}"/>
                  </a:ext>
                </a:extLst>
              </p14:cNvPr>
              <p14:cNvContentPartPr/>
              <p14:nvPr/>
            </p14:nvContentPartPr>
            <p14:xfrm>
              <a:off x="4325627" y="1947320"/>
              <a:ext cx="102960" cy="353880"/>
            </p14:xfrm>
          </p:contentPart>
        </mc:Choice>
        <mc:Fallback xmlns="">
          <p:pic>
            <p:nvPicPr>
              <p:cNvPr id="23" name="Рукописный ввод 22">
                <a:extLst>
                  <a:ext uri="{FF2B5EF4-FFF2-40B4-BE49-F238E27FC236}">
                    <a16:creationId xmlns:a16="http://schemas.microsoft.com/office/drawing/2014/main" id="{FB28AF0E-57DE-300D-69FE-D3D12435539C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07987" y="1929320"/>
                <a:ext cx="13860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4" name="Рукописный ввод 23">
                <a:extLst>
                  <a:ext uri="{FF2B5EF4-FFF2-40B4-BE49-F238E27FC236}">
                    <a16:creationId xmlns="" xmlns:a16="http://schemas.microsoft.com/office/drawing/2014/main" id="{E87DB644-779A-EB4D-7E21-066126B6B240}"/>
                  </a:ext>
                </a:extLst>
              </p14:cNvPr>
              <p14:cNvContentPartPr/>
              <p14:nvPr/>
            </p14:nvContentPartPr>
            <p14:xfrm>
              <a:off x="4503467" y="1963520"/>
              <a:ext cx="282600" cy="308160"/>
            </p14:xfrm>
          </p:contentPart>
        </mc:Choice>
        <mc:Fallback xmlns="">
          <p:pic>
            <p:nvPicPr>
              <p:cNvPr id="24" name="Рукописный ввод 23">
                <a:extLst>
                  <a:ext uri="{FF2B5EF4-FFF2-40B4-BE49-F238E27FC236}">
                    <a16:creationId xmlns:a16="http://schemas.microsoft.com/office/drawing/2014/main" id="{E87DB644-779A-EB4D-7E21-066126B6B24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85827" y="1945520"/>
                <a:ext cx="31824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5" name="Рукописный ввод 24">
                <a:extLst>
                  <a:ext uri="{FF2B5EF4-FFF2-40B4-BE49-F238E27FC236}">
                    <a16:creationId xmlns="" xmlns:a16="http://schemas.microsoft.com/office/drawing/2014/main" id="{31B11CE7-27B0-DD68-117E-4B941F1C2AE7}"/>
                  </a:ext>
                </a:extLst>
              </p14:cNvPr>
              <p14:cNvContentPartPr/>
              <p14:nvPr/>
            </p14:nvContentPartPr>
            <p14:xfrm>
              <a:off x="4877867" y="1777760"/>
              <a:ext cx="154440" cy="163800"/>
            </p14:xfrm>
          </p:contentPart>
        </mc:Choice>
        <mc:Fallback xmlns="">
          <p:pic>
            <p:nvPicPr>
              <p:cNvPr id="25" name="Рукописный ввод 24">
                <a:extLst>
                  <a:ext uri="{FF2B5EF4-FFF2-40B4-BE49-F238E27FC236}">
                    <a16:creationId xmlns:a16="http://schemas.microsoft.com/office/drawing/2014/main" id="{31B11CE7-27B0-DD68-117E-4B941F1C2AE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859867" y="1759760"/>
                <a:ext cx="19008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7" name="Рукописный ввод 26">
                <a:extLst>
                  <a:ext uri="{FF2B5EF4-FFF2-40B4-BE49-F238E27FC236}">
                    <a16:creationId xmlns="" xmlns:a16="http://schemas.microsoft.com/office/drawing/2014/main" id="{1B2FC4B7-2822-9026-4741-E8E0AF90A96E}"/>
                  </a:ext>
                </a:extLst>
              </p14:cNvPr>
              <p14:cNvContentPartPr/>
              <p14:nvPr/>
            </p14:nvContentPartPr>
            <p14:xfrm>
              <a:off x="3953747" y="1091240"/>
              <a:ext cx="1662840" cy="415800"/>
            </p14:xfrm>
          </p:contentPart>
        </mc:Choice>
        <mc:Fallback xmlns="">
          <p:pic>
            <p:nvPicPr>
              <p:cNvPr id="27" name="Рукописный ввод 26">
                <a:extLst>
                  <a:ext uri="{FF2B5EF4-FFF2-40B4-BE49-F238E27FC236}">
                    <a16:creationId xmlns:a16="http://schemas.microsoft.com/office/drawing/2014/main" id="{1B2FC4B7-2822-9026-4741-E8E0AF90A96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935747" y="1073600"/>
                <a:ext cx="1698480" cy="45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9" name="Рукописный ввод 28">
                <a:extLst>
                  <a:ext uri="{FF2B5EF4-FFF2-40B4-BE49-F238E27FC236}">
                    <a16:creationId xmlns="" xmlns:a16="http://schemas.microsoft.com/office/drawing/2014/main" id="{843EB467-91DA-11A1-34FE-376956C1C07C}"/>
                  </a:ext>
                </a:extLst>
              </p14:cNvPr>
              <p14:cNvContentPartPr/>
              <p14:nvPr/>
            </p14:nvContentPartPr>
            <p14:xfrm>
              <a:off x="3945467" y="1875320"/>
              <a:ext cx="1491840" cy="497160"/>
            </p14:xfrm>
          </p:contentPart>
        </mc:Choice>
        <mc:Fallback xmlns="">
          <p:pic>
            <p:nvPicPr>
              <p:cNvPr id="29" name="Рукописный ввод 28">
                <a:extLst>
                  <a:ext uri="{FF2B5EF4-FFF2-40B4-BE49-F238E27FC236}">
                    <a16:creationId xmlns:a16="http://schemas.microsoft.com/office/drawing/2014/main" id="{843EB467-91DA-11A1-34FE-376956C1C07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927467" y="1857320"/>
                <a:ext cx="1527480" cy="53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" name="Рукописный ввод 29">
                <a:extLst>
                  <a:ext uri="{FF2B5EF4-FFF2-40B4-BE49-F238E27FC236}">
                    <a16:creationId xmlns="" xmlns:a16="http://schemas.microsoft.com/office/drawing/2014/main" id="{6012EDFD-C09F-C71D-2606-402DE16FD763}"/>
                  </a:ext>
                </a:extLst>
              </p14:cNvPr>
              <p14:cNvContentPartPr/>
              <p14:nvPr/>
            </p14:nvContentPartPr>
            <p14:xfrm>
              <a:off x="5990627" y="1583360"/>
              <a:ext cx="327960" cy="49680"/>
            </p14:xfrm>
          </p:contentPart>
        </mc:Choice>
        <mc:Fallback xmlns="">
          <p:pic>
            <p:nvPicPr>
              <p:cNvPr id="30" name="Рукописный ввод 29">
                <a:extLst>
                  <a:ext uri="{FF2B5EF4-FFF2-40B4-BE49-F238E27FC236}">
                    <a16:creationId xmlns:a16="http://schemas.microsoft.com/office/drawing/2014/main" id="{6012EDFD-C09F-C71D-2606-402DE16FD763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972987" y="1565360"/>
                <a:ext cx="36360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1" name="Рукописный ввод 30">
                <a:extLst>
                  <a:ext uri="{FF2B5EF4-FFF2-40B4-BE49-F238E27FC236}">
                    <a16:creationId xmlns="" xmlns:a16="http://schemas.microsoft.com/office/drawing/2014/main" id="{D2CBEF10-197B-92B0-C7AD-A04943807986}"/>
                  </a:ext>
                </a:extLst>
              </p14:cNvPr>
              <p14:cNvContentPartPr/>
              <p14:nvPr/>
            </p14:nvContentPartPr>
            <p14:xfrm>
              <a:off x="5850587" y="1854080"/>
              <a:ext cx="370800" cy="9000"/>
            </p14:xfrm>
          </p:contentPart>
        </mc:Choice>
        <mc:Fallback xmlns="">
          <p:pic>
            <p:nvPicPr>
              <p:cNvPr id="31" name="Рукописный ввод 30">
                <a:extLst>
                  <a:ext uri="{FF2B5EF4-FFF2-40B4-BE49-F238E27FC236}">
                    <a16:creationId xmlns:a16="http://schemas.microsoft.com/office/drawing/2014/main" id="{D2CBEF10-197B-92B0-C7AD-A0494380798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832587" y="1836440"/>
                <a:ext cx="4064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2" name="Рукописный ввод 31">
                <a:extLst>
                  <a:ext uri="{FF2B5EF4-FFF2-40B4-BE49-F238E27FC236}">
                    <a16:creationId xmlns="" xmlns:a16="http://schemas.microsoft.com/office/drawing/2014/main" id="{97D280B4-2D63-5B68-61B8-2B692C5669B6}"/>
                  </a:ext>
                </a:extLst>
              </p14:cNvPr>
              <p14:cNvContentPartPr/>
              <p14:nvPr/>
            </p14:nvContentPartPr>
            <p14:xfrm>
              <a:off x="6634667" y="1442600"/>
              <a:ext cx="478800" cy="538920"/>
            </p14:xfrm>
          </p:contentPart>
        </mc:Choice>
        <mc:Fallback xmlns="">
          <p:pic>
            <p:nvPicPr>
              <p:cNvPr id="32" name="Рукописный ввод 31">
                <a:extLst>
                  <a:ext uri="{FF2B5EF4-FFF2-40B4-BE49-F238E27FC236}">
                    <a16:creationId xmlns:a16="http://schemas.microsoft.com/office/drawing/2014/main" id="{97D280B4-2D63-5B68-61B8-2B692C5669B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616667" y="1424960"/>
                <a:ext cx="514440" cy="57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3" name="Рукописный ввод 32">
                <a:extLst>
                  <a:ext uri="{FF2B5EF4-FFF2-40B4-BE49-F238E27FC236}">
                    <a16:creationId xmlns="" xmlns:a16="http://schemas.microsoft.com/office/drawing/2014/main" id="{90A77CA3-35A1-B397-65D5-A740642F3444}"/>
                  </a:ext>
                </a:extLst>
              </p14:cNvPr>
              <p14:cNvContentPartPr/>
              <p14:nvPr/>
            </p14:nvContentPartPr>
            <p14:xfrm>
              <a:off x="6696947" y="1810880"/>
              <a:ext cx="245880" cy="18000"/>
            </p14:xfrm>
          </p:contentPart>
        </mc:Choice>
        <mc:Fallback xmlns="">
          <p:pic>
            <p:nvPicPr>
              <p:cNvPr id="33" name="Рукописный ввод 32">
                <a:extLst>
                  <a:ext uri="{FF2B5EF4-FFF2-40B4-BE49-F238E27FC236}">
                    <a16:creationId xmlns:a16="http://schemas.microsoft.com/office/drawing/2014/main" id="{90A77CA3-35A1-B397-65D5-A740642F3444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678947" y="1793240"/>
                <a:ext cx="28152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4" name="Рукописный ввод 33">
                <a:extLst>
                  <a:ext uri="{FF2B5EF4-FFF2-40B4-BE49-F238E27FC236}">
                    <a16:creationId xmlns="" xmlns:a16="http://schemas.microsoft.com/office/drawing/2014/main" id="{44725FAF-21F3-F05D-74E0-A505A924BF37}"/>
                  </a:ext>
                </a:extLst>
              </p14:cNvPr>
              <p14:cNvContentPartPr/>
              <p14:nvPr/>
            </p14:nvContentPartPr>
            <p14:xfrm>
              <a:off x="7306427" y="1214360"/>
              <a:ext cx="326160" cy="293400"/>
            </p14:xfrm>
          </p:contentPart>
        </mc:Choice>
        <mc:Fallback xmlns="">
          <p:pic>
            <p:nvPicPr>
              <p:cNvPr id="34" name="Рукописный ввод 33">
                <a:extLst>
                  <a:ext uri="{FF2B5EF4-FFF2-40B4-BE49-F238E27FC236}">
                    <a16:creationId xmlns:a16="http://schemas.microsoft.com/office/drawing/2014/main" id="{44725FAF-21F3-F05D-74E0-A505A924BF3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288787" y="1196720"/>
                <a:ext cx="36180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5" name="Рукописный ввод 34">
                <a:extLst>
                  <a:ext uri="{FF2B5EF4-FFF2-40B4-BE49-F238E27FC236}">
                    <a16:creationId xmlns="" xmlns:a16="http://schemas.microsoft.com/office/drawing/2014/main" id="{06CCCAC7-0C0F-E9FB-DDFC-C75B89A5FAA4}"/>
                  </a:ext>
                </a:extLst>
              </p14:cNvPr>
              <p14:cNvContentPartPr/>
              <p14:nvPr/>
            </p14:nvContentPartPr>
            <p14:xfrm>
              <a:off x="7399667" y="1740680"/>
              <a:ext cx="294120" cy="3600"/>
            </p14:xfrm>
          </p:contentPart>
        </mc:Choice>
        <mc:Fallback xmlns="">
          <p:pic>
            <p:nvPicPr>
              <p:cNvPr id="35" name="Рукописный ввод 34">
                <a:extLst>
                  <a:ext uri="{FF2B5EF4-FFF2-40B4-BE49-F238E27FC236}">
                    <a16:creationId xmlns:a16="http://schemas.microsoft.com/office/drawing/2014/main" id="{06CCCAC7-0C0F-E9FB-DDFC-C75B89A5FAA4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382027" y="1723040"/>
                <a:ext cx="32976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6" name="Рукописный ввод 35">
                <a:extLst>
                  <a:ext uri="{FF2B5EF4-FFF2-40B4-BE49-F238E27FC236}">
                    <a16:creationId xmlns="" xmlns:a16="http://schemas.microsoft.com/office/drawing/2014/main" id="{A95CED4E-8EED-7FBC-D6C4-D54FBB35E16D}"/>
                  </a:ext>
                </a:extLst>
              </p14:cNvPr>
              <p14:cNvContentPartPr/>
              <p14:nvPr/>
            </p14:nvContentPartPr>
            <p14:xfrm>
              <a:off x="7442147" y="1811960"/>
              <a:ext cx="341280" cy="50760"/>
            </p14:xfrm>
          </p:contentPart>
        </mc:Choice>
        <mc:Fallback xmlns="">
          <p:pic>
            <p:nvPicPr>
              <p:cNvPr id="36" name="Рукописный ввод 35">
                <a:extLst>
                  <a:ext uri="{FF2B5EF4-FFF2-40B4-BE49-F238E27FC236}">
                    <a16:creationId xmlns:a16="http://schemas.microsoft.com/office/drawing/2014/main" id="{A95CED4E-8EED-7FBC-D6C4-D54FBB35E16D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424147" y="1794320"/>
                <a:ext cx="376920" cy="8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Группа 42">
            <a:extLst>
              <a:ext uri="{FF2B5EF4-FFF2-40B4-BE49-F238E27FC236}">
                <a16:creationId xmlns="" xmlns:a16="http://schemas.microsoft.com/office/drawing/2014/main" id="{01298B31-CDFE-13B0-F4F4-1041B6B2BD10}"/>
              </a:ext>
            </a:extLst>
          </p:cNvPr>
          <p:cNvGrpSpPr/>
          <p:nvPr/>
        </p:nvGrpSpPr>
        <p:grpSpPr>
          <a:xfrm>
            <a:off x="8178707" y="1532600"/>
            <a:ext cx="535320" cy="542520"/>
            <a:chOff x="8178707" y="1532600"/>
            <a:chExt cx="535320" cy="54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Рукописный ввод 36">
                  <a:extLst>
                    <a:ext uri="{FF2B5EF4-FFF2-40B4-BE49-F238E27FC236}">
                      <a16:creationId xmlns="" xmlns:a16="http://schemas.microsoft.com/office/drawing/2014/main" id="{BFE1EA7A-51EE-1665-D224-C596948F8E94}"/>
                    </a:ext>
                  </a:extLst>
                </p14:cNvPr>
                <p14:cNvContentPartPr/>
                <p14:nvPr/>
              </p14:nvContentPartPr>
              <p14:xfrm>
                <a:off x="8178707" y="1532600"/>
                <a:ext cx="170640" cy="415080"/>
              </p14:xfrm>
            </p:contentPart>
          </mc:Choice>
          <mc:Fallback xmlns="">
            <p:pic>
              <p:nvPicPr>
                <p:cNvPr id="37" name="Рукописный ввод 36">
                  <a:extLst>
                    <a:ext uri="{FF2B5EF4-FFF2-40B4-BE49-F238E27FC236}">
                      <a16:creationId xmlns:a16="http://schemas.microsoft.com/office/drawing/2014/main" id="{BFE1EA7A-51EE-1665-D224-C596948F8E9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160707" y="1514600"/>
                  <a:ext cx="20628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Рукописный ввод 37">
                  <a:extLst>
                    <a:ext uri="{FF2B5EF4-FFF2-40B4-BE49-F238E27FC236}">
                      <a16:creationId xmlns="" xmlns:a16="http://schemas.microsoft.com/office/drawing/2014/main" id="{A19C9932-59C0-5FBE-A80A-026EABB9CB9C}"/>
                    </a:ext>
                  </a:extLst>
                </p14:cNvPr>
                <p14:cNvContentPartPr/>
                <p14:nvPr/>
              </p14:nvContentPartPr>
              <p14:xfrm>
                <a:off x="8480747" y="1556360"/>
                <a:ext cx="216720" cy="281520"/>
              </p14:xfrm>
            </p:contentPart>
          </mc:Choice>
          <mc:Fallback xmlns="">
            <p:pic>
              <p:nvPicPr>
                <p:cNvPr id="38" name="Рукописный ввод 37">
                  <a:extLst>
                    <a:ext uri="{FF2B5EF4-FFF2-40B4-BE49-F238E27FC236}">
                      <a16:creationId xmlns:a16="http://schemas.microsoft.com/office/drawing/2014/main" id="{A19C9932-59C0-5FBE-A80A-026EABB9CB9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463107" y="1538720"/>
                  <a:ext cx="25236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2" name="Рукописный ввод 41">
                  <a:extLst>
                    <a:ext uri="{FF2B5EF4-FFF2-40B4-BE49-F238E27FC236}">
                      <a16:creationId xmlns="" xmlns:a16="http://schemas.microsoft.com/office/drawing/2014/main" id="{FDC0FBF9-0A2D-31D3-C65D-7AC0224D08BC}"/>
                    </a:ext>
                  </a:extLst>
                </p14:cNvPr>
                <p14:cNvContentPartPr/>
                <p14:nvPr/>
              </p14:nvContentPartPr>
              <p14:xfrm>
                <a:off x="8437907" y="1659320"/>
                <a:ext cx="276120" cy="415800"/>
              </p14:xfrm>
            </p:contentPart>
          </mc:Choice>
          <mc:Fallback xmlns="">
            <p:pic>
              <p:nvPicPr>
                <p:cNvPr id="42" name="Рукописный ввод 41">
                  <a:extLst>
                    <a:ext uri="{FF2B5EF4-FFF2-40B4-BE49-F238E27FC236}">
                      <a16:creationId xmlns:a16="http://schemas.microsoft.com/office/drawing/2014/main" id="{FDC0FBF9-0A2D-31D3-C65D-7AC0224D08B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420267" y="1641320"/>
                  <a:ext cx="311760" cy="451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320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F0BD44-D0C1-B9C6-4D5D-9FFA87F6D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094133" cy="354542"/>
          </a:xfrm>
        </p:spPr>
        <p:txBody>
          <a:bodyPr>
            <a:normAutofit fontScale="90000"/>
          </a:bodyPr>
          <a:lstStyle/>
          <a:p>
            <a:r>
              <a:rPr lang="ru-RU" dirty="0"/>
              <a:t>№10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47D8945-EA0D-E8CB-62F9-2C06AC9A5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128" y="1044301"/>
            <a:ext cx="8964276" cy="390579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Рукописный ввод 5">
                <a:extLst>
                  <a:ext uri="{FF2B5EF4-FFF2-40B4-BE49-F238E27FC236}">
                    <a16:creationId xmlns="" xmlns:a16="http://schemas.microsoft.com/office/drawing/2014/main" id="{A60ADAAF-284D-308E-C9DA-1567EF0B8E5D}"/>
                  </a:ext>
                </a:extLst>
              </p14:cNvPr>
              <p14:cNvContentPartPr/>
              <p14:nvPr/>
            </p14:nvContentPartPr>
            <p14:xfrm>
              <a:off x="759467" y="184760"/>
              <a:ext cx="1308600" cy="486000"/>
            </p14:xfrm>
          </p:contentPart>
        </mc:Choice>
        <mc:Fallback xmlns="">
          <p:pic>
            <p:nvPicPr>
              <p:cNvPr id="6" name="Рукописный ввод 5">
                <a:extLst>
                  <a:ext uri="{FF2B5EF4-FFF2-40B4-BE49-F238E27FC236}">
                    <a16:creationId xmlns:a16="http://schemas.microsoft.com/office/drawing/2014/main" id="{A60ADAAF-284D-308E-C9DA-1567EF0B8E5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5827" y="76760"/>
                <a:ext cx="1416240" cy="70164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B9C2ACF-FB1F-8E4E-7D05-8B5799702F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6581" y="331259"/>
            <a:ext cx="4676037" cy="408467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3C4AFE28-0B36-743B-8F60-99025E488977}"/>
              </a:ext>
            </a:extLst>
          </p:cNvPr>
          <p:cNvGrpSpPr/>
          <p:nvPr/>
        </p:nvGrpSpPr>
        <p:grpSpPr>
          <a:xfrm>
            <a:off x="215253" y="4978320"/>
            <a:ext cx="302040" cy="387000"/>
            <a:chOff x="215253" y="4978320"/>
            <a:chExt cx="302040" cy="38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Рукописный ввод 2">
                  <a:extLst>
                    <a:ext uri="{FF2B5EF4-FFF2-40B4-BE49-F238E27FC236}">
                      <a16:creationId xmlns="" xmlns:a16="http://schemas.microsoft.com/office/drawing/2014/main" id="{9D46901A-909E-C497-211B-B2B9AB8F8438}"/>
                    </a:ext>
                  </a:extLst>
                </p14:cNvPr>
                <p14:cNvContentPartPr/>
                <p14:nvPr/>
              </p14:nvContentPartPr>
              <p14:xfrm>
                <a:off x="215253" y="5079840"/>
                <a:ext cx="134640" cy="190440"/>
              </p14:xfrm>
            </p:contentPart>
          </mc:Choice>
          <mc:Fallback xmlns="">
            <p:pic>
              <p:nvPicPr>
                <p:cNvPr id="3" name="Рукописный ввод 2">
                  <a:extLst>
                    <a:ext uri="{FF2B5EF4-FFF2-40B4-BE49-F238E27FC236}">
                      <a16:creationId xmlns:a16="http://schemas.microsoft.com/office/drawing/2014/main" id="{9D46901A-909E-C497-211B-B2B9AB8F843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97253" y="5062200"/>
                  <a:ext cx="1702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" name="Рукописный ввод 3">
                  <a:extLst>
                    <a:ext uri="{FF2B5EF4-FFF2-40B4-BE49-F238E27FC236}">
                      <a16:creationId xmlns="" xmlns:a16="http://schemas.microsoft.com/office/drawing/2014/main" id="{22547FBE-65A7-7ED5-C11B-12CEE587C248}"/>
                    </a:ext>
                  </a:extLst>
                </p14:cNvPr>
                <p14:cNvContentPartPr/>
                <p14:nvPr/>
              </p14:nvContentPartPr>
              <p14:xfrm>
                <a:off x="329733" y="5054280"/>
                <a:ext cx="61560" cy="23400"/>
              </p14:xfrm>
            </p:contentPart>
          </mc:Choice>
          <mc:Fallback xmlns="">
            <p:pic>
              <p:nvPicPr>
                <p:cNvPr id="4" name="Рукописный ввод 3">
                  <a:extLst>
                    <a:ext uri="{FF2B5EF4-FFF2-40B4-BE49-F238E27FC236}">
                      <a16:creationId xmlns:a16="http://schemas.microsoft.com/office/drawing/2014/main" id="{22547FBE-65A7-7ED5-C11B-12CEE587C24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12093" y="5036640"/>
                  <a:ext cx="972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Рукописный ввод 7">
                  <a:extLst>
                    <a:ext uri="{FF2B5EF4-FFF2-40B4-BE49-F238E27FC236}">
                      <a16:creationId xmlns="" xmlns:a16="http://schemas.microsoft.com/office/drawing/2014/main" id="{59CB538A-B30A-7B12-D9FA-5213AAB86DEA}"/>
                    </a:ext>
                  </a:extLst>
                </p14:cNvPr>
                <p14:cNvContentPartPr/>
                <p14:nvPr/>
              </p14:nvContentPartPr>
              <p14:xfrm>
                <a:off x="448533" y="4978320"/>
                <a:ext cx="68760" cy="387000"/>
              </p14:xfrm>
            </p:contentPart>
          </mc:Choice>
          <mc:Fallback xmlns="">
            <p:pic>
              <p:nvPicPr>
                <p:cNvPr id="8" name="Рукописный ввод 7">
                  <a:extLst>
                    <a:ext uri="{FF2B5EF4-FFF2-40B4-BE49-F238E27FC236}">
                      <a16:creationId xmlns:a16="http://schemas.microsoft.com/office/drawing/2014/main" id="{59CB538A-B30A-7B12-D9FA-5213AAB86DE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30893" y="4960320"/>
                  <a:ext cx="104400" cy="42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Рукописный ввод 9">
                <a:extLst>
                  <a:ext uri="{FF2B5EF4-FFF2-40B4-BE49-F238E27FC236}">
                    <a16:creationId xmlns="" xmlns:a16="http://schemas.microsoft.com/office/drawing/2014/main" id="{0993982B-D38E-CF3B-F127-52EB880AA56B}"/>
                  </a:ext>
                </a:extLst>
              </p14:cNvPr>
              <p14:cNvContentPartPr/>
              <p14:nvPr/>
            </p14:nvContentPartPr>
            <p14:xfrm>
              <a:off x="-1143387" y="668760"/>
              <a:ext cx="360" cy="360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0993982B-D38E-CF3B-F127-52EB880AA56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-1161027" y="650760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FC22A2CD-4CA5-53D9-E476-3E2190DB9634}"/>
              </a:ext>
            </a:extLst>
          </p:cNvPr>
          <p:cNvGrpSpPr/>
          <p:nvPr/>
        </p:nvGrpSpPr>
        <p:grpSpPr>
          <a:xfrm>
            <a:off x="778653" y="5094960"/>
            <a:ext cx="1197360" cy="340920"/>
            <a:chOff x="778653" y="5094960"/>
            <a:chExt cx="1197360" cy="34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Рукописный ввод 10">
                  <a:extLst>
                    <a:ext uri="{FF2B5EF4-FFF2-40B4-BE49-F238E27FC236}">
                      <a16:creationId xmlns="" xmlns:a16="http://schemas.microsoft.com/office/drawing/2014/main" id="{08099CAD-303A-5971-3ADE-849F2A6DE3CB}"/>
                    </a:ext>
                  </a:extLst>
                </p14:cNvPr>
                <p14:cNvContentPartPr/>
                <p14:nvPr/>
              </p14:nvContentPartPr>
              <p14:xfrm>
                <a:off x="778653" y="5109000"/>
                <a:ext cx="223560" cy="230040"/>
              </p14:xfrm>
            </p:contentPart>
          </mc:Choice>
          <mc:Fallback xmlns="">
            <p:pic>
              <p:nvPicPr>
                <p:cNvPr id="11" name="Рукописный ввод 10">
                  <a:extLst>
                    <a:ext uri="{FF2B5EF4-FFF2-40B4-BE49-F238E27FC236}">
                      <a16:creationId xmlns:a16="http://schemas.microsoft.com/office/drawing/2014/main" id="{08099CAD-303A-5971-3ADE-849F2A6DE3C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61013" y="5091000"/>
                  <a:ext cx="2592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Рукописный ввод 11">
                  <a:extLst>
                    <a:ext uri="{FF2B5EF4-FFF2-40B4-BE49-F238E27FC236}">
                      <a16:creationId xmlns="" xmlns:a16="http://schemas.microsoft.com/office/drawing/2014/main" id="{301B95D9-72BE-45B5-A638-F4CBF07989D6}"/>
                    </a:ext>
                  </a:extLst>
                </p14:cNvPr>
                <p14:cNvContentPartPr/>
                <p14:nvPr/>
              </p14:nvContentPartPr>
              <p14:xfrm>
                <a:off x="1184733" y="5122320"/>
                <a:ext cx="9000" cy="143640"/>
              </p14:xfrm>
            </p:contentPart>
          </mc:Choice>
          <mc:Fallback xmlns="">
            <p:pic>
              <p:nvPicPr>
                <p:cNvPr id="12" name="Рукописный ввод 11">
                  <a:extLst>
                    <a:ext uri="{FF2B5EF4-FFF2-40B4-BE49-F238E27FC236}">
                      <a16:creationId xmlns:a16="http://schemas.microsoft.com/office/drawing/2014/main" id="{301B95D9-72BE-45B5-A638-F4CBF07989D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66733" y="5104320"/>
                  <a:ext cx="446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Рукописный ввод 12">
                  <a:extLst>
                    <a:ext uri="{FF2B5EF4-FFF2-40B4-BE49-F238E27FC236}">
                      <a16:creationId xmlns="" xmlns:a16="http://schemas.microsoft.com/office/drawing/2014/main" id="{D0BE4BBC-BB78-2421-83E5-3D071C0D687C}"/>
                    </a:ext>
                  </a:extLst>
                </p14:cNvPr>
                <p14:cNvContentPartPr/>
                <p14:nvPr/>
              </p14:nvContentPartPr>
              <p14:xfrm>
                <a:off x="1126053" y="5223840"/>
                <a:ext cx="184680" cy="17640"/>
              </p14:xfrm>
            </p:contentPart>
          </mc:Choice>
          <mc:Fallback xmlns="">
            <p:pic>
              <p:nvPicPr>
                <p:cNvPr id="13" name="Рукописный ввод 12">
                  <a:extLst>
                    <a:ext uri="{FF2B5EF4-FFF2-40B4-BE49-F238E27FC236}">
                      <a16:creationId xmlns:a16="http://schemas.microsoft.com/office/drawing/2014/main" id="{D0BE4BBC-BB78-2421-83E5-3D071C0D687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08053" y="5206200"/>
                  <a:ext cx="2203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Рукописный ввод 13">
                  <a:extLst>
                    <a:ext uri="{FF2B5EF4-FFF2-40B4-BE49-F238E27FC236}">
                      <a16:creationId xmlns="" xmlns:a16="http://schemas.microsoft.com/office/drawing/2014/main" id="{8592E375-C826-FA65-BCB6-4DDC3AE3ADC7}"/>
                    </a:ext>
                  </a:extLst>
                </p14:cNvPr>
                <p14:cNvContentPartPr/>
                <p14:nvPr/>
              </p14:nvContentPartPr>
              <p14:xfrm>
                <a:off x="1479573" y="5094960"/>
                <a:ext cx="183960" cy="340920"/>
              </p14:xfrm>
            </p:contentPart>
          </mc:Choice>
          <mc:Fallback xmlns="">
            <p:pic>
              <p:nvPicPr>
                <p:cNvPr id="14" name="Рукописный ввод 13">
                  <a:extLst>
                    <a:ext uri="{FF2B5EF4-FFF2-40B4-BE49-F238E27FC236}">
                      <a16:creationId xmlns:a16="http://schemas.microsoft.com/office/drawing/2014/main" id="{8592E375-C826-FA65-BCB6-4DDC3AE3ADC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461933" y="5076960"/>
                  <a:ext cx="21960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Рукописный ввод 14">
                  <a:extLst>
                    <a:ext uri="{FF2B5EF4-FFF2-40B4-BE49-F238E27FC236}">
                      <a16:creationId xmlns="" xmlns:a16="http://schemas.microsoft.com/office/drawing/2014/main" id="{3898A063-262E-2D3E-E3FD-343CC17B1A29}"/>
                    </a:ext>
                  </a:extLst>
                </p14:cNvPr>
                <p14:cNvContentPartPr/>
                <p14:nvPr/>
              </p14:nvContentPartPr>
              <p14:xfrm>
                <a:off x="1879533" y="5173080"/>
                <a:ext cx="9000" cy="160200"/>
              </p14:xfrm>
            </p:contentPart>
          </mc:Choice>
          <mc:Fallback xmlns="">
            <p:pic>
              <p:nvPicPr>
                <p:cNvPr id="15" name="Рукописный ввод 14">
                  <a:extLst>
                    <a:ext uri="{FF2B5EF4-FFF2-40B4-BE49-F238E27FC236}">
                      <a16:creationId xmlns:a16="http://schemas.microsoft.com/office/drawing/2014/main" id="{3898A063-262E-2D3E-E3FD-343CC17B1A2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861533" y="5155440"/>
                  <a:ext cx="446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Рукописный ввод 15">
                  <a:extLst>
                    <a:ext uri="{FF2B5EF4-FFF2-40B4-BE49-F238E27FC236}">
                      <a16:creationId xmlns="" xmlns:a16="http://schemas.microsoft.com/office/drawing/2014/main" id="{F7133833-0D90-0C14-5160-2739C6942950}"/>
                    </a:ext>
                  </a:extLst>
                </p14:cNvPr>
                <p14:cNvContentPartPr/>
                <p14:nvPr/>
              </p14:nvContentPartPr>
              <p14:xfrm>
                <a:off x="1794573" y="5248680"/>
                <a:ext cx="181440" cy="9000"/>
              </p14:xfrm>
            </p:contentPart>
          </mc:Choice>
          <mc:Fallback xmlns="">
            <p:pic>
              <p:nvPicPr>
                <p:cNvPr id="16" name="Рукописный ввод 15">
                  <a:extLst>
                    <a:ext uri="{FF2B5EF4-FFF2-40B4-BE49-F238E27FC236}">
                      <a16:creationId xmlns:a16="http://schemas.microsoft.com/office/drawing/2014/main" id="{F7133833-0D90-0C14-5160-2739C694295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776933" y="5231040"/>
                  <a:ext cx="217080" cy="4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3" name="Рукописный ввод 22">
                <a:extLst>
                  <a:ext uri="{FF2B5EF4-FFF2-40B4-BE49-F238E27FC236}">
                    <a16:creationId xmlns="" xmlns:a16="http://schemas.microsoft.com/office/drawing/2014/main" id="{DB2A7849-E2B9-BC81-9E8B-F215EF4BDCC8}"/>
                  </a:ext>
                </a:extLst>
              </p14:cNvPr>
              <p14:cNvContentPartPr/>
              <p14:nvPr/>
            </p14:nvContentPartPr>
            <p14:xfrm>
              <a:off x="3105333" y="5195760"/>
              <a:ext cx="240840" cy="217080"/>
            </p14:xfrm>
          </p:contentPart>
        </mc:Choice>
        <mc:Fallback xmlns="">
          <p:pic>
            <p:nvPicPr>
              <p:cNvPr id="23" name="Рукописный ввод 22">
                <a:extLst>
                  <a:ext uri="{FF2B5EF4-FFF2-40B4-BE49-F238E27FC236}">
                    <a16:creationId xmlns:a16="http://schemas.microsoft.com/office/drawing/2014/main" id="{DB2A7849-E2B9-BC81-9E8B-F215EF4BDCC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087333" y="5177760"/>
                <a:ext cx="276480" cy="25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Группа 24">
            <a:extLst>
              <a:ext uri="{FF2B5EF4-FFF2-40B4-BE49-F238E27FC236}">
                <a16:creationId xmlns="" xmlns:a16="http://schemas.microsoft.com/office/drawing/2014/main" id="{C4C79FF3-FBEE-A8B1-21BC-ECC005CDF3BD}"/>
              </a:ext>
            </a:extLst>
          </p:cNvPr>
          <p:cNvGrpSpPr/>
          <p:nvPr/>
        </p:nvGrpSpPr>
        <p:grpSpPr>
          <a:xfrm>
            <a:off x="2183733" y="5088120"/>
            <a:ext cx="729000" cy="327240"/>
            <a:chOff x="2183733" y="5088120"/>
            <a:chExt cx="729000" cy="32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" name="Рукописный ввод 16">
                  <a:extLst>
                    <a:ext uri="{FF2B5EF4-FFF2-40B4-BE49-F238E27FC236}">
                      <a16:creationId xmlns="" xmlns:a16="http://schemas.microsoft.com/office/drawing/2014/main" id="{518BEF07-21A6-BA3A-72DD-F639135DC57A}"/>
                    </a:ext>
                  </a:extLst>
                </p14:cNvPr>
                <p14:cNvContentPartPr/>
                <p14:nvPr/>
              </p14:nvContentPartPr>
              <p14:xfrm>
                <a:off x="2183733" y="5088120"/>
                <a:ext cx="144720" cy="323640"/>
              </p14:xfrm>
            </p:contentPart>
          </mc:Choice>
          <mc:Fallback xmlns="">
            <p:pic>
              <p:nvPicPr>
                <p:cNvPr id="17" name="Рукописный ввод 16">
                  <a:extLst>
                    <a:ext uri="{FF2B5EF4-FFF2-40B4-BE49-F238E27FC236}">
                      <a16:creationId xmlns:a16="http://schemas.microsoft.com/office/drawing/2014/main" id="{518BEF07-21A6-BA3A-72DD-F639135DC57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166093" y="5070480"/>
                  <a:ext cx="18036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8" name="Рукописный ввод 17">
                  <a:extLst>
                    <a:ext uri="{FF2B5EF4-FFF2-40B4-BE49-F238E27FC236}">
                      <a16:creationId xmlns="" xmlns:a16="http://schemas.microsoft.com/office/drawing/2014/main" id="{51893E30-0CDC-CDC0-3B4D-47F84A06C5DE}"/>
                    </a:ext>
                  </a:extLst>
                </p14:cNvPr>
                <p14:cNvContentPartPr/>
                <p14:nvPr/>
              </p14:nvContentPartPr>
              <p14:xfrm>
                <a:off x="2497653" y="5206560"/>
                <a:ext cx="206280" cy="360"/>
              </p14:xfrm>
            </p:contentPart>
          </mc:Choice>
          <mc:Fallback xmlns="">
            <p:pic>
              <p:nvPicPr>
                <p:cNvPr id="18" name="Рукописный ввод 17">
                  <a:extLst>
                    <a:ext uri="{FF2B5EF4-FFF2-40B4-BE49-F238E27FC236}">
                      <a16:creationId xmlns:a16="http://schemas.microsoft.com/office/drawing/2014/main" id="{51893E30-0CDC-CDC0-3B4D-47F84A06C5D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479653" y="5188920"/>
                  <a:ext cx="2419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Рукописный ввод 20">
                  <a:extLst>
                    <a:ext uri="{FF2B5EF4-FFF2-40B4-BE49-F238E27FC236}">
                      <a16:creationId xmlns="" xmlns:a16="http://schemas.microsoft.com/office/drawing/2014/main" id="{BC2F9DA6-F762-1569-BFE7-FA5C9049F305}"/>
                    </a:ext>
                  </a:extLst>
                </p14:cNvPr>
                <p14:cNvContentPartPr/>
                <p14:nvPr/>
              </p14:nvContentPartPr>
              <p14:xfrm>
                <a:off x="2480733" y="5333640"/>
                <a:ext cx="97560" cy="9000"/>
              </p14:xfrm>
            </p:contentPart>
          </mc:Choice>
          <mc:Fallback xmlns="">
            <p:pic>
              <p:nvPicPr>
                <p:cNvPr id="21" name="Рукописный ввод 20">
                  <a:extLst>
                    <a:ext uri="{FF2B5EF4-FFF2-40B4-BE49-F238E27FC236}">
                      <a16:creationId xmlns:a16="http://schemas.microsoft.com/office/drawing/2014/main" id="{BC2F9DA6-F762-1569-BFE7-FA5C9049F30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462733" y="5315640"/>
                  <a:ext cx="1332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Рукописный ввод 21">
                  <a:extLst>
                    <a:ext uri="{FF2B5EF4-FFF2-40B4-BE49-F238E27FC236}">
                      <a16:creationId xmlns="" xmlns:a16="http://schemas.microsoft.com/office/drawing/2014/main" id="{BB9572BD-F000-AE07-7954-188F0FB969A7}"/>
                    </a:ext>
                  </a:extLst>
                </p14:cNvPr>
                <p14:cNvContentPartPr/>
                <p14:nvPr/>
              </p14:nvContentPartPr>
              <p14:xfrm>
                <a:off x="2827773" y="5175240"/>
                <a:ext cx="84960" cy="182520"/>
              </p14:xfrm>
            </p:contentPart>
          </mc:Choice>
          <mc:Fallback xmlns="">
            <p:pic>
              <p:nvPicPr>
                <p:cNvPr id="22" name="Рукописный ввод 21">
                  <a:extLst>
                    <a:ext uri="{FF2B5EF4-FFF2-40B4-BE49-F238E27FC236}">
                      <a16:creationId xmlns:a16="http://schemas.microsoft.com/office/drawing/2014/main" id="{BB9572BD-F000-AE07-7954-188F0FB969A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810133" y="5157600"/>
                  <a:ext cx="1206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Рукописный ввод 23">
                  <a:extLst>
                    <a:ext uri="{FF2B5EF4-FFF2-40B4-BE49-F238E27FC236}">
                      <a16:creationId xmlns="" xmlns:a16="http://schemas.microsoft.com/office/drawing/2014/main" id="{CC99804B-D198-8284-4692-F406C842F0C9}"/>
                    </a:ext>
                  </a:extLst>
                </p14:cNvPr>
                <p14:cNvContentPartPr/>
                <p14:nvPr/>
              </p14:nvContentPartPr>
              <p14:xfrm>
                <a:off x="2848293" y="5350560"/>
                <a:ext cx="21960" cy="64800"/>
              </p14:xfrm>
            </p:contentPart>
          </mc:Choice>
          <mc:Fallback xmlns="">
            <p:pic>
              <p:nvPicPr>
                <p:cNvPr id="24" name="Рукописный ввод 23">
                  <a:extLst>
                    <a:ext uri="{FF2B5EF4-FFF2-40B4-BE49-F238E27FC236}">
                      <a16:creationId xmlns:a16="http://schemas.microsoft.com/office/drawing/2014/main" id="{CC99804B-D198-8284-4692-F406C842F0C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830653" y="5332920"/>
                  <a:ext cx="57600" cy="100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6" name="Рукописный ввод 25">
                <a:extLst>
                  <a:ext uri="{FF2B5EF4-FFF2-40B4-BE49-F238E27FC236}">
                    <a16:creationId xmlns="" xmlns:a16="http://schemas.microsoft.com/office/drawing/2014/main" id="{D159E752-97B4-055A-3CE5-74615A03F642}"/>
                  </a:ext>
                </a:extLst>
              </p14:cNvPr>
              <p14:cNvContentPartPr/>
              <p14:nvPr/>
            </p14:nvContentPartPr>
            <p14:xfrm>
              <a:off x="844893" y="5624520"/>
              <a:ext cx="291240" cy="270000"/>
            </p14:xfrm>
          </p:contentPart>
        </mc:Choice>
        <mc:Fallback xmlns="">
          <p:pic>
            <p:nvPicPr>
              <p:cNvPr id="26" name="Рукописный ввод 25">
                <a:extLst>
                  <a:ext uri="{FF2B5EF4-FFF2-40B4-BE49-F238E27FC236}">
                    <a16:creationId xmlns:a16="http://schemas.microsoft.com/office/drawing/2014/main" id="{D159E752-97B4-055A-3CE5-74615A03F642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27253" y="5606880"/>
                <a:ext cx="32688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7" name="Рукописный ввод 26">
                <a:extLst>
                  <a:ext uri="{FF2B5EF4-FFF2-40B4-BE49-F238E27FC236}">
                    <a16:creationId xmlns="" xmlns:a16="http://schemas.microsoft.com/office/drawing/2014/main" id="{D8001A42-9B87-3FEB-CCF5-86DE17092227}"/>
                  </a:ext>
                </a:extLst>
              </p14:cNvPr>
              <p14:cNvContentPartPr/>
              <p14:nvPr/>
            </p14:nvContentPartPr>
            <p14:xfrm>
              <a:off x="770373" y="6051840"/>
              <a:ext cx="740520" cy="29160"/>
            </p14:xfrm>
          </p:contentPart>
        </mc:Choice>
        <mc:Fallback xmlns="">
          <p:pic>
            <p:nvPicPr>
              <p:cNvPr id="27" name="Рукописный ввод 26">
                <a:extLst>
                  <a:ext uri="{FF2B5EF4-FFF2-40B4-BE49-F238E27FC236}">
                    <a16:creationId xmlns:a16="http://schemas.microsoft.com/office/drawing/2014/main" id="{D8001A42-9B87-3FEB-CCF5-86DE17092227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52373" y="6033840"/>
                <a:ext cx="77616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8" name="Рукописный ввод 27">
                <a:extLst>
                  <a:ext uri="{FF2B5EF4-FFF2-40B4-BE49-F238E27FC236}">
                    <a16:creationId xmlns="" xmlns:a16="http://schemas.microsoft.com/office/drawing/2014/main" id="{27C061AC-51D6-F1EB-41FD-D6178ABEEBCC}"/>
                  </a:ext>
                </a:extLst>
              </p14:cNvPr>
              <p14:cNvContentPartPr/>
              <p14:nvPr/>
            </p14:nvContentPartPr>
            <p14:xfrm>
              <a:off x="998973" y="6222840"/>
              <a:ext cx="360" cy="306360"/>
            </p14:xfrm>
          </p:contentPart>
        </mc:Choice>
        <mc:Fallback xmlns="">
          <p:pic>
            <p:nvPicPr>
              <p:cNvPr id="28" name="Рукописный ввод 27">
                <a:extLst>
                  <a:ext uri="{FF2B5EF4-FFF2-40B4-BE49-F238E27FC236}">
                    <a16:creationId xmlns:a16="http://schemas.microsoft.com/office/drawing/2014/main" id="{27C061AC-51D6-F1EB-41FD-D6178ABEEBC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81333" y="6204840"/>
                <a:ext cx="3600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0" name="Рукописный ввод 29">
                <a:extLst>
                  <a:ext uri="{FF2B5EF4-FFF2-40B4-BE49-F238E27FC236}">
                    <a16:creationId xmlns="" xmlns:a16="http://schemas.microsoft.com/office/drawing/2014/main" id="{793ACC57-DFFF-8128-C8F8-292ED7D37512}"/>
                  </a:ext>
                </a:extLst>
              </p14:cNvPr>
              <p14:cNvContentPartPr/>
              <p14:nvPr/>
            </p14:nvContentPartPr>
            <p14:xfrm>
              <a:off x="1710333" y="5985960"/>
              <a:ext cx="156600" cy="3600"/>
            </p14:xfrm>
          </p:contentPart>
        </mc:Choice>
        <mc:Fallback xmlns="">
          <p:pic>
            <p:nvPicPr>
              <p:cNvPr id="30" name="Рукописный ввод 29">
                <a:extLst>
                  <a:ext uri="{FF2B5EF4-FFF2-40B4-BE49-F238E27FC236}">
                    <a16:creationId xmlns:a16="http://schemas.microsoft.com/office/drawing/2014/main" id="{793ACC57-DFFF-8128-C8F8-292ED7D3751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692333" y="5967960"/>
                <a:ext cx="192240" cy="3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Группа 31">
            <a:extLst>
              <a:ext uri="{FF2B5EF4-FFF2-40B4-BE49-F238E27FC236}">
                <a16:creationId xmlns="" xmlns:a16="http://schemas.microsoft.com/office/drawing/2014/main" id="{3A761D2E-2010-B8EE-AF38-9BE3CAEF5E6F}"/>
              </a:ext>
            </a:extLst>
          </p:cNvPr>
          <p:cNvGrpSpPr/>
          <p:nvPr/>
        </p:nvGrpSpPr>
        <p:grpSpPr>
          <a:xfrm>
            <a:off x="1217853" y="6171720"/>
            <a:ext cx="671760" cy="349920"/>
            <a:chOff x="1217853" y="6171720"/>
            <a:chExt cx="671760" cy="34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Рукописный ввод 28">
                  <a:extLst>
                    <a:ext uri="{FF2B5EF4-FFF2-40B4-BE49-F238E27FC236}">
                      <a16:creationId xmlns="" xmlns:a16="http://schemas.microsoft.com/office/drawing/2014/main" id="{C0191487-DFBF-28AD-81DB-3CC82A5FB11B}"/>
                    </a:ext>
                  </a:extLst>
                </p14:cNvPr>
                <p14:cNvContentPartPr/>
                <p14:nvPr/>
              </p14:nvContentPartPr>
              <p14:xfrm>
                <a:off x="1217853" y="6239760"/>
                <a:ext cx="265320" cy="281880"/>
              </p14:xfrm>
            </p:contentPart>
          </mc:Choice>
          <mc:Fallback xmlns="">
            <p:pic>
              <p:nvPicPr>
                <p:cNvPr id="29" name="Рукописный ввод 28">
                  <a:extLst>
                    <a:ext uri="{FF2B5EF4-FFF2-40B4-BE49-F238E27FC236}">
                      <a16:creationId xmlns:a16="http://schemas.microsoft.com/office/drawing/2014/main" id="{C0191487-DFBF-28AD-81DB-3CC82A5FB11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99853" y="6222120"/>
                  <a:ext cx="30096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Рукописный ввод 30">
                  <a:extLst>
                    <a:ext uri="{FF2B5EF4-FFF2-40B4-BE49-F238E27FC236}">
                      <a16:creationId xmlns="" xmlns:a16="http://schemas.microsoft.com/office/drawing/2014/main" id="{A95D2721-AB1B-0ADA-2330-7B1AD6AB7C32}"/>
                    </a:ext>
                  </a:extLst>
                </p14:cNvPr>
                <p14:cNvContentPartPr/>
                <p14:nvPr/>
              </p14:nvContentPartPr>
              <p14:xfrm>
                <a:off x="1684773" y="6171720"/>
                <a:ext cx="204840" cy="360"/>
              </p14:xfrm>
            </p:contentPart>
          </mc:Choice>
          <mc:Fallback xmlns="">
            <p:pic>
              <p:nvPicPr>
                <p:cNvPr id="31" name="Рукописный ввод 30">
                  <a:extLst>
                    <a:ext uri="{FF2B5EF4-FFF2-40B4-BE49-F238E27FC236}">
                      <a16:creationId xmlns:a16="http://schemas.microsoft.com/office/drawing/2014/main" id="{A95D2721-AB1B-0ADA-2330-7B1AD6AB7C3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666773" y="6154080"/>
                  <a:ext cx="24048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Группа 35">
            <a:extLst>
              <a:ext uri="{FF2B5EF4-FFF2-40B4-BE49-F238E27FC236}">
                <a16:creationId xmlns="" xmlns:a16="http://schemas.microsoft.com/office/drawing/2014/main" id="{33AD89FC-976E-8498-2ADD-752A4A9E5D51}"/>
              </a:ext>
            </a:extLst>
          </p:cNvPr>
          <p:cNvGrpSpPr/>
          <p:nvPr/>
        </p:nvGrpSpPr>
        <p:grpSpPr>
          <a:xfrm>
            <a:off x="2445453" y="5884440"/>
            <a:ext cx="697320" cy="542880"/>
            <a:chOff x="2445453" y="5884440"/>
            <a:chExt cx="697320" cy="54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Рукописный ввод 32">
                  <a:extLst>
                    <a:ext uri="{FF2B5EF4-FFF2-40B4-BE49-F238E27FC236}">
                      <a16:creationId xmlns="" xmlns:a16="http://schemas.microsoft.com/office/drawing/2014/main" id="{6A4F78CF-340C-15AE-B440-FA7DD6D1A6A8}"/>
                    </a:ext>
                  </a:extLst>
                </p14:cNvPr>
                <p14:cNvContentPartPr/>
                <p14:nvPr/>
              </p14:nvContentPartPr>
              <p14:xfrm>
                <a:off x="2445453" y="5942400"/>
                <a:ext cx="230400" cy="222480"/>
              </p14:xfrm>
            </p:contentPart>
          </mc:Choice>
          <mc:Fallback xmlns="">
            <p:pic>
              <p:nvPicPr>
                <p:cNvPr id="33" name="Рукописный ввод 32">
                  <a:extLst>
                    <a:ext uri="{FF2B5EF4-FFF2-40B4-BE49-F238E27FC236}">
                      <a16:creationId xmlns:a16="http://schemas.microsoft.com/office/drawing/2014/main" id="{6A4F78CF-340C-15AE-B440-FA7DD6D1A6A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427813" y="5924760"/>
                  <a:ext cx="2660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Рукописный ввод 33">
                  <a:extLst>
                    <a:ext uri="{FF2B5EF4-FFF2-40B4-BE49-F238E27FC236}">
                      <a16:creationId xmlns="" xmlns:a16="http://schemas.microsoft.com/office/drawing/2014/main" id="{BB596596-7111-6A5D-2041-4377EC40B579}"/>
                    </a:ext>
                  </a:extLst>
                </p14:cNvPr>
                <p14:cNvContentPartPr/>
                <p14:nvPr/>
              </p14:nvContentPartPr>
              <p14:xfrm>
                <a:off x="2737413" y="6239760"/>
                <a:ext cx="91440" cy="187560"/>
              </p14:xfrm>
            </p:contentPart>
          </mc:Choice>
          <mc:Fallback xmlns="">
            <p:pic>
              <p:nvPicPr>
                <p:cNvPr id="34" name="Рукописный ввод 33">
                  <a:extLst>
                    <a:ext uri="{FF2B5EF4-FFF2-40B4-BE49-F238E27FC236}">
                      <a16:creationId xmlns:a16="http://schemas.microsoft.com/office/drawing/2014/main" id="{BB596596-7111-6A5D-2041-4377EC40B57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719773" y="6222120"/>
                  <a:ext cx="1270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Рукописный ввод 34">
                  <a:extLst>
                    <a:ext uri="{FF2B5EF4-FFF2-40B4-BE49-F238E27FC236}">
                      <a16:creationId xmlns="" xmlns:a16="http://schemas.microsoft.com/office/drawing/2014/main" id="{F4D4AC73-F553-237E-F73C-EDBF91E04B33}"/>
                    </a:ext>
                  </a:extLst>
                </p14:cNvPr>
                <p14:cNvContentPartPr/>
                <p14:nvPr/>
              </p14:nvContentPartPr>
              <p14:xfrm>
                <a:off x="3032253" y="5884440"/>
                <a:ext cx="110520" cy="304560"/>
              </p14:xfrm>
            </p:contentPart>
          </mc:Choice>
          <mc:Fallback xmlns="">
            <p:pic>
              <p:nvPicPr>
                <p:cNvPr id="35" name="Рукописный ввод 34">
                  <a:extLst>
                    <a:ext uri="{FF2B5EF4-FFF2-40B4-BE49-F238E27FC236}">
                      <a16:creationId xmlns:a16="http://schemas.microsoft.com/office/drawing/2014/main" id="{F4D4AC73-F553-237E-F73C-EDBF91E04B3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014253" y="5866440"/>
                  <a:ext cx="146160" cy="34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7" name="Рукописный ввод 36">
                <a:extLst>
                  <a:ext uri="{FF2B5EF4-FFF2-40B4-BE49-F238E27FC236}">
                    <a16:creationId xmlns="" xmlns:a16="http://schemas.microsoft.com/office/drawing/2014/main" id="{42FD3970-35DF-635B-2BDC-2E6F54DF5D9D}"/>
                  </a:ext>
                </a:extLst>
              </p14:cNvPr>
              <p14:cNvContentPartPr/>
              <p14:nvPr/>
            </p14:nvContentPartPr>
            <p14:xfrm>
              <a:off x="9313173" y="1929840"/>
              <a:ext cx="167040" cy="124560"/>
            </p14:xfrm>
          </p:contentPart>
        </mc:Choice>
        <mc:Fallback xmlns="">
          <p:pic>
            <p:nvPicPr>
              <p:cNvPr id="37" name="Рукописный ввод 36">
                <a:extLst>
                  <a:ext uri="{FF2B5EF4-FFF2-40B4-BE49-F238E27FC236}">
                    <a16:creationId xmlns:a16="http://schemas.microsoft.com/office/drawing/2014/main" id="{42FD3970-35DF-635B-2BDC-2E6F54DF5D9D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9295173" y="1912200"/>
                <a:ext cx="202680" cy="16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Группа 54">
            <a:extLst>
              <a:ext uri="{FF2B5EF4-FFF2-40B4-BE49-F238E27FC236}">
                <a16:creationId xmlns="" xmlns:a16="http://schemas.microsoft.com/office/drawing/2014/main" id="{32949D6A-10DD-0A98-A88C-7AC5A1AEC3E0}"/>
              </a:ext>
            </a:extLst>
          </p:cNvPr>
          <p:cNvGrpSpPr/>
          <p:nvPr/>
        </p:nvGrpSpPr>
        <p:grpSpPr>
          <a:xfrm>
            <a:off x="9566973" y="1748040"/>
            <a:ext cx="1635480" cy="734760"/>
            <a:chOff x="9566973" y="1748040"/>
            <a:chExt cx="1635480" cy="73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Рукописный ввод 37">
                  <a:extLst>
                    <a:ext uri="{FF2B5EF4-FFF2-40B4-BE49-F238E27FC236}">
                      <a16:creationId xmlns="" xmlns:a16="http://schemas.microsoft.com/office/drawing/2014/main" id="{5A8186FE-C628-93D5-F078-A8ECECA8AA9F}"/>
                    </a:ext>
                  </a:extLst>
                </p14:cNvPr>
                <p14:cNvContentPartPr/>
                <p14:nvPr/>
              </p14:nvContentPartPr>
              <p14:xfrm>
                <a:off x="9658053" y="1761000"/>
                <a:ext cx="224280" cy="271800"/>
              </p14:xfrm>
            </p:contentPart>
          </mc:Choice>
          <mc:Fallback xmlns="">
            <p:pic>
              <p:nvPicPr>
                <p:cNvPr id="38" name="Рукописный ввод 37">
                  <a:extLst>
                    <a:ext uri="{FF2B5EF4-FFF2-40B4-BE49-F238E27FC236}">
                      <a16:creationId xmlns:a16="http://schemas.microsoft.com/office/drawing/2014/main" id="{5A8186FE-C628-93D5-F078-A8ECECA8AA9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640053" y="1743360"/>
                  <a:ext cx="25992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Рукописный ввод 38">
                  <a:extLst>
                    <a:ext uri="{FF2B5EF4-FFF2-40B4-BE49-F238E27FC236}">
                      <a16:creationId xmlns="" xmlns:a16="http://schemas.microsoft.com/office/drawing/2014/main" id="{20EEC133-24DA-7C88-3879-22B3E174A57F}"/>
                    </a:ext>
                  </a:extLst>
                </p14:cNvPr>
                <p14:cNvContentPartPr/>
                <p14:nvPr/>
              </p14:nvContentPartPr>
              <p14:xfrm>
                <a:off x="9727893" y="1748040"/>
                <a:ext cx="322920" cy="38880"/>
              </p14:xfrm>
            </p:contentPart>
          </mc:Choice>
          <mc:Fallback xmlns="">
            <p:pic>
              <p:nvPicPr>
                <p:cNvPr id="39" name="Рукописный ввод 38">
                  <a:extLst>
                    <a:ext uri="{FF2B5EF4-FFF2-40B4-BE49-F238E27FC236}">
                      <a16:creationId xmlns:a16="http://schemas.microsoft.com/office/drawing/2014/main" id="{20EEC133-24DA-7C88-3879-22B3E174A57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709893" y="1730040"/>
                  <a:ext cx="3585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Рукописный ввод 40">
                  <a:extLst>
                    <a:ext uri="{FF2B5EF4-FFF2-40B4-BE49-F238E27FC236}">
                      <a16:creationId xmlns="" xmlns:a16="http://schemas.microsoft.com/office/drawing/2014/main" id="{7A4A59CC-4706-DF8E-6283-F553FA7A7F26}"/>
                    </a:ext>
                  </a:extLst>
                </p14:cNvPr>
                <p14:cNvContentPartPr/>
                <p14:nvPr/>
              </p14:nvContentPartPr>
              <p14:xfrm>
                <a:off x="9566973" y="2113080"/>
                <a:ext cx="446400" cy="38160"/>
              </p14:xfrm>
            </p:contentPart>
          </mc:Choice>
          <mc:Fallback xmlns="">
            <p:pic>
              <p:nvPicPr>
                <p:cNvPr id="41" name="Рукописный ввод 40">
                  <a:extLst>
                    <a:ext uri="{FF2B5EF4-FFF2-40B4-BE49-F238E27FC236}">
                      <a16:creationId xmlns:a16="http://schemas.microsoft.com/office/drawing/2014/main" id="{7A4A59CC-4706-DF8E-6283-F553FA7A7F2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549333" y="2095080"/>
                  <a:ext cx="4820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Рукописный ввод 41">
                  <a:extLst>
                    <a:ext uri="{FF2B5EF4-FFF2-40B4-BE49-F238E27FC236}">
                      <a16:creationId xmlns="" xmlns:a16="http://schemas.microsoft.com/office/drawing/2014/main" id="{5756F0D8-ED0D-7300-2672-9EAFA5AD6A00}"/>
                    </a:ext>
                  </a:extLst>
                </p14:cNvPr>
                <p14:cNvContentPartPr/>
                <p14:nvPr/>
              </p14:nvContentPartPr>
              <p14:xfrm>
                <a:off x="9597933" y="2249880"/>
                <a:ext cx="126720" cy="232920"/>
              </p14:xfrm>
            </p:contentPart>
          </mc:Choice>
          <mc:Fallback xmlns="">
            <p:pic>
              <p:nvPicPr>
                <p:cNvPr id="42" name="Рукописный ввод 41">
                  <a:extLst>
                    <a:ext uri="{FF2B5EF4-FFF2-40B4-BE49-F238E27FC236}">
                      <a16:creationId xmlns:a16="http://schemas.microsoft.com/office/drawing/2014/main" id="{5756F0D8-ED0D-7300-2672-9EAFA5AD6A0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580293" y="2231880"/>
                  <a:ext cx="16236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4" name="Рукописный ввод 43">
                  <a:extLst>
                    <a:ext uri="{FF2B5EF4-FFF2-40B4-BE49-F238E27FC236}">
                      <a16:creationId xmlns="" xmlns:a16="http://schemas.microsoft.com/office/drawing/2014/main" id="{9EC0C1AB-602D-B7AD-D9CC-8C7932FAAC49}"/>
                    </a:ext>
                  </a:extLst>
                </p14:cNvPr>
                <p14:cNvContentPartPr/>
                <p14:nvPr/>
              </p14:nvContentPartPr>
              <p14:xfrm>
                <a:off x="9870093" y="2241960"/>
                <a:ext cx="252360" cy="214920"/>
              </p14:xfrm>
            </p:contentPart>
          </mc:Choice>
          <mc:Fallback xmlns="">
            <p:pic>
              <p:nvPicPr>
                <p:cNvPr id="44" name="Рукописный ввод 43">
                  <a:extLst>
                    <a:ext uri="{FF2B5EF4-FFF2-40B4-BE49-F238E27FC236}">
                      <a16:creationId xmlns:a16="http://schemas.microsoft.com/office/drawing/2014/main" id="{9EC0C1AB-602D-B7AD-D9CC-8C7932FAAC4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852093" y="2224320"/>
                  <a:ext cx="2880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6" name="Рукописный ввод 45">
                  <a:extLst>
                    <a:ext uri="{FF2B5EF4-FFF2-40B4-BE49-F238E27FC236}">
                      <a16:creationId xmlns="" xmlns:a16="http://schemas.microsoft.com/office/drawing/2014/main" id="{7155BD80-A6C3-10DA-C906-F7339C066DB3}"/>
                    </a:ext>
                  </a:extLst>
                </p14:cNvPr>
                <p14:cNvContentPartPr/>
                <p14:nvPr/>
              </p14:nvContentPartPr>
              <p14:xfrm>
                <a:off x="10159893" y="2056920"/>
                <a:ext cx="140400" cy="9720"/>
              </p14:xfrm>
            </p:contentPart>
          </mc:Choice>
          <mc:Fallback xmlns="">
            <p:pic>
              <p:nvPicPr>
                <p:cNvPr id="46" name="Рукописный ввод 45">
                  <a:extLst>
                    <a:ext uri="{FF2B5EF4-FFF2-40B4-BE49-F238E27FC236}">
                      <a16:creationId xmlns:a16="http://schemas.microsoft.com/office/drawing/2014/main" id="{7155BD80-A6C3-10DA-C906-F7339C066DB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141893" y="2039280"/>
                  <a:ext cx="1760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7" name="Рукописный ввод 46">
                  <a:extLst>
                    <a:ext uri="{FF2B5EF4-FFF2-40B4-BE49-F238E27FC236}">
                      <a16:creationId xmlns="" xmlns:a16="http://schemas.microsoft.com/office/drawing/2014/main" id="{3E590E6D-C8B9-5495-B8C2-EC00FBA3259E}"/>
                    </a:ext>
                  </a:extLst>
                </p14:cNvPr>
                <p14:cNvContentPartPr/>
                <p14:nvPr/>
              </p14:nvContentPartPr>
              <p14:xfrm>
                <a:off x="10202373" y="2196240"/>
                <a:ext cx="159480" cy="13320"/>
              </p14:xfrm>
            </p:contentPart>
          </mc:Choice>
          <mc:Fallback xmlns="">
            <p:pic>
              <p:nvPicPr>
                <p:cNvPr id="47" name="Рукописный ввод 46">
                  <a:extLst>
                    <a:ext uri="{FF2B5EF4-FFF2-40B4-BE49-F238E27FC236}">
                      <a16:creationId xmlns:a16="http://schemas.microsoft.com/office/drawing/2014/main" id="{3E590E6D-C8B9-5495-B8C2-EC00FBA3259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184373" y="2178600"/>
                  <a:ext cx="1951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8" name="Рукописный ввод 47">
                  <a:extLst>
                    <a:ext uri="{FF2B5EF4-FFF2-40B4-BE49-F238E27FC236}">
                      <a16:creationId xmlns="" xmlns:a16="http://schemas.microsoft.com/office/drawing/2014/main" id="{E1D8C4CF-BB7F-7B42-0C31-2FCBE3915307}"/>
                    </a:ext>
                  </a:extLst>
                </p14:cNvPr>
                <p14:cNvContentPartPr/>
                <p14:nvPr/>
              </p14:nvContentPartPr>
              <p14:xfrm>
                <a:off x="10447173" y="1835160"/>
                <a:ext cx="164880" cy="265320"/>
              </p14:xfrm>
            </p:contentPart>
          </mc:Choice>
          <mc:Fallback xmlns="">
            <p:pic>
              <p:nvPicPr>
                <p:cNvPr id="48" name="Рукописный ввод 47">
                  <a:extLst>
                    <a:ext uri="{FF2B5EF4-FFF2-40B4-BE49-F238E27FC236}">
                      <a16:creationId xmlns:a16="http://schemas.microsoft.com/office/drawing/2014/main" id="{E1D8C4CF-BB7F-7B42-0C31-2FCBE391530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429173" y="1817520"/>
                  <a:ext cx="20052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9" name="Рукописный ввод 48">
                  <a:extLst>
                    <a:ext uri="{FF2B5EF4-FFF2-40B4-BE49-F238E27FC236}">
                      <a16:creationId xmlns="" xmlns:a16="http://schemas.microsoft.com/office/drawing/2014/main" id="{2508BF11-1CD7-DE37-F514-71BB70727B02}"/>
                    </a:ext>
                  </a:extLst>
                </p14:cNvPr>
                <p14:cNvContentPartPr/>
                <p14:nvPr/>
              </p14:nvContentPartPr>
              <p14:xfrm>
                <a:off x="10677213" y="1867560"/>
                <a:ext cx="239040" cy="164880"/>
              </p14:xfrm>
            </p:contentPart>
          </mc:Choice>
          <mc:Fallback xmlns="">
            <p:pic>
              <p:nvPicPr>
                <p:cNvPr id="49" name="Рукописный ввод 48">
                  <a:extLst>
                    <a:ext uri="{FF2B5EF4-FFF2-40B4-BE49-F238E27FC236}">
                      <a16:creationId xmlns:a16="http://schemas.microsoft.com/office/drawing/2014/main" id="{2508BF11-1CD7-DE37-F514-71BB70727B0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659573" y="1849920"/>
                  <a:ext cx="2746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0" name="Рукописный ввод 49">
                  <a:extLst>
                    <a:ext uri="{FF2B5EF4-FFF2-40B4-BE49-F238E27FC236}">
                      <a16:creationId xmlns="" xmlns:a16="http://schemas.microsoft.com/office/drawing/2014/main" id="{8D870D1B-1CB3-9721-22ED-C9BD4E5F7E8C}"/>
                    </a:ext>
                  </a:extLst>
                </p14:cNvPr>
                <p14:cNvContentPartPr/>
                <p14:nvPr/>
              </p14:nvContentPartPr>
              <p14:xfrm>
                <a:off x="10735533" y="1777560"/>
                <a:ext cx="317160" cy="34920"/>
              </p14:xfrm>
            </p:contentPart>
          </mc:Choice>
          <mc:Fallback xmlns="">
            <p:pic>
              <p:nvPicPr>
                <p:cNvPr id="50" name="Рукописный ввод 49">
                  <a:extLst>
                    <a:ext uri="{FF2B5EF4-FFF2-40B4-BE49-F238E27FC236}">
                      <a16:creationId xmlns:a16="http://schemas.microsoft.com/office/drawing/2014/main" id="{8D870D1B-1CB3-9721-22ED-C9BD4E5F7E8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717533" y="1759560"/>
                  <a:ext cx="3528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1" name="Рукописный ввод 50">
                  <a:extLst>
                    <a:ext uri="{FF2B5EF4-FFF2-40B4-BE49-F238E27FC236}">
                      <a16:creationId xmlns="" xmlns:a16="http://schemas.microsoft.com/office/drawing/2014/main" id="{F2512BF8-666A-AFB2-020B-E64E24E05B6C}"/>
                    </a:ext>
                  </a:extLst>
                </p14:cNvPr>
                <p14:cNvContentPartPr/>
                <p14:nvPr/>
              </p14:nvContentPartPr>
              <p14:xfrm>
                <a:off x="10473093" y="2090040"/>
                <a:ext cx="635040" cy="86400"/>
              </p14:xfrm>
            </p:contentPart>
          </mc:Choice>
          <mc:Fallback xmlns="">
            <p:pic>
              <p:nvPicPr>
                <p:cNvPr id="51" name="Рукописный ввод 50">
                  <a:extLst>
                    <a:ext uri="{FF2B5EF4-FFF2-40B4-BE49-F238E27FC236}">
                      <a16:creationId xmlns:a16="http://schemas.microsoft.com/office/drawing/2014/main" id="{F2512BF8-666A-AFB2-020B-E64E24E05B6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455093" y="2072400"/>
                  <a:ext cx="6706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2" name="Рукописный ввод 51">
                  <a:extLst>
                    <a:ext uri="{FF2B5EF4-FFF2-40B4-BE49-F238E27FC236}">
                      <a16:creationId xmlns="" xmlns:a16="http://schemas.microsoft.com/office/drawing/2014/main" id="{BDC88762-1F2E-2BB9-077D-F44D70C52459}"/>
                    </a:ext>
                  </a:extLst>
                </p14:cNvPr>
                <p14:cNvContentPartPr/>
                <p14:nvPr/>
              </p14:nvContentPartPr>
              <p14:xfrm>
                <a:off x="10540773" y="2260320"/>
                <a:ext cx="360" cy="135000"/>
              </p14:xfrm>
            </p:contentPart>
          </mc:Choice>
          <mc:Fallback xmlns="">
            <p:pic>
              <p:nvPicPr>
                <p:cNvPr id="52" name="Рукописный ввод 51">
                  <a:extLst>
                    <a:ext uri="{FF2B5EF4-FFF2-40B4-BE49-F238E27FC236}">
                      <a16:creationId xmlns:a16="http://schemas.microsoft.com/office/drawing/2014/main" id="{BDC88762-1F2E-2BB9-077D-F44D70C5245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522773" y="2242320"/>
                  <a:ext cx="360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Рукописный ввод 52">
                  <a:extLst>
                    <a:ext uri="{FF2B5EF4-FFF2-40B4-BE49-F238E27FC236}">
                      <a16:creationId xmlns="" xmlns:a16="http://schemas.microsoft.com/office/drawing/2014/main" id="{98AF5876-26C6-983A-E984-D23C0331368F}"/>
                    </a:ext>
                  </a:extLst>
                </p14:cNvPr>
                <p14:cNvContentPartPr/>
                <p14:nvPr/>
              </p14:nvContentPartPr>
              <p14:xfrm>
                <a:off x="10693413" y="2267520"/>
                <a:ext cx="213480" cy="189000"/>
              </p14:xfrm>
            </p:contentPart>
          </mc:Choice>
          <mc:Fallback xmlns="">
            <p:pic>
              <p:nvPicPr>
                <p:cNvPr id="53" name="Рукописный ввод 52">
                  <a:extLst>
                    <a:ext uri="{FF2B5EF4-FFF2-40B4-BE49-F238E27FC236}">
                      <a16:creationId xmlns:a16="http://schemas.microsoft.com/office/drawing/2014/main" id="{98AF5876-26C6-983A-E984-D23C0331368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675413" y="2249880"/>
                  <a:ext cx="2491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4" name="Рукописный ввод 53">
                  <a:extLst>
                    <a:ext uri="{FF2B5EF4-FFF2-40B4-BE49-F238E27FC236}">
                      <a16:creationId xmlns="" xmlns:a16="http://schemas.microsoft.com/office/drawing/2014/main" id="{09F025C2-DA7F-35FB-6F83-EEFDDF43C35E}"/>
                    </a:ext>
                  </a:extLst>
                </p14:cNvPr>
                <p14:cNvContentPartPr/>
                <p14:nvPr/>
              </p14:nvContentPartPr>
              <p14:xfrm>
                <a:off x="11057013" y="2220360"/>
                <a:ext cx="145440" cy="191160"/>
              </p14:xfrm>
            </p:contentPart>
          </mc:Choice>
          <mc:Fallback xmlns="">
            <p:pic>
              <p:nvPicPr>
                <p:cNvPr id="54" name="Рукописный ввод 53">
                  <a:extLst>
                    <a:ext uri="{FF2B5EF4-FFF2-40B4-BE49-F238E27FC236}">
                      <a16:creationId xmlns:a16="http://schemas.microsoft.com/office/drawing/2014/main" id="{09F025C2-DA7F-35FB-6F83-EEFDDF43C35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039373" y="2202720"/>
                  <a:ext cx="181080" cy="22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Группа 64">
            <a:extLst>
              <a:ext uri="{FF2B5EF4-FFF2-40B4-BE49-F238E27FC236}">
                <a16:creationId xmlns="" xmlns:a16="http://schemas.microsoft.com/office/drawing/2014/main" id="{A13649CD-9643-C641-89BA-7EF749BC274E}"/>
              </a:ext>
            </a:extLst>
          </p:cNvPr>
          <p:cNvGrpSpPr/>
          <p:nvPr/>
        </p:nvGrpSpPr>
        <p:grpSpPr>
          <a:xfrm>
            <a:off x="11260773" y="1916880"/>
            <a:ext cx="880200" cy="514080"/>
            <a:chOff x="11260773" y="1916880"/>
            <a:chExt cx="880200" cy="51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6" name="Рукописный ввод 55">
                  <a:extLst>
                    <a:ext uri="{FF2B5EF4-FFF2-40B4-BE49-F238E27FC236}">
                      <a16:creationId xmlns="" xmlns:a16="http://schemas.microsoft.com/office/drawing/2014/main" id="{6C437365-B76B-5026-C6CC-FF3974D015F4}"/>
                    </a:ext>
                  </a:extLst>
                </p14:cNvPr>
                <p14:cNvContentPartPr/>
                <p14:nvPr/>
              </p14:nvContentPartPr>
              <p14:xfrm>
                <a:off x="11260773" y="2031360"/>
                <a:ext cx="110880" cy="9000"/>
              </p14:xfrm>
            </p:contentPart>
          </mc:Choice>
          <mc:Fallback xmlns="">
            <p:pic>
              <p:nvPicPr>
                <p:cNvPr id="56" name="Рукописный ввод 55">
                  <a:extLst>
                    <a:ext uri="{FF2B5EF4-FFF2-40B4-BE49-F238E27FC236}">
                      <a16:creationId xmlns:a16="http://schemas.microsoft.com/office/drawing/2014/main" id="{6C437365-B76B-5026-C6CC-FF3974D015F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242773" y="2013720"/>
                  <a:ext cx="1465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7" name="Рукописный ввод 56">
                  <a:extLst>
                    <a:ext uri="{FF2B5EF4-FFF2-40B4-BE49-F238E27FC236}">
                      <a16:creationId xmlns="" xmlns:a16="http://schemas.microsoft.com/office/drawing/2014/main" id="{45660839-3F3F-730A-9833-A307D9A7A264}"/>
                    </a:ext>
                  </a:extLst>
                </p14:cNvPr>
                <p14:cNvContentPartPr/>
                <p14:nvPr/>
              </p14:nvContentPartPr>
              <p14:xfrm>
                <a:off x="11294253" y="2138280"/>
                <a:ext cx="141120" cy="12240"/>
              </p14:xfrm>
            </p:contentPart>
          </mc:Choice>
          <mc:Fallback xmlns="">
            <p:pic>
              <p:nvPicPr>
                <p:cNvPr id="57" name="Рукописный ввод 56">
                  <a:extLst>
                    <a:ext uri="{FF2B5EF4-FFF2-40B4-BE49-F238E27FC236}">
                      <a16:creationId xmlns:a16="http://schemas.microsoft.com/office/drawing/2014/main" id="{45660839-3F3F-730A-9833-A307D9A7A26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276613" y="2120640"/>
                  <a:ext cx="1767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8" name="Рукописный ввод 57">
                  <a:extLst>
                    <a:ext uri="{FF2B5EF4-FFF2-40B4-BE49-F238E27FC236}">
                      <a16:creationId xmlns="" xmlns:a16="http://schemas.microsoft.com/office/drawing/2014/main" id="{8C6A9A18-A021-B22B-27A7-660A58712F5A}"/>
                    </a:ext>
                  </a:extLst>
                </p14:cNvPr>
                <p14:cNvContentPartPr/>
                <p14:nvPr/>
              </p14:nvContentPartPr>
              <p14:xfrm>
                <a:off x="11436093" y="1956480"/>
                <a:ext cx="120240" cy="240120"/>
              </p14:xfrm>
            </p:contentPart>
          </mc:Choice>
          <mc:Fallback xmlns="">
            <p:pic>
              <p:nvPicPr>
                <p:cNvPr id="58" name="Рукописный ввод 57">
                  <a:extLst>
                    <a:ext uri="{FF2B5EF4-FFF2-40B4-BE49-F238E27FC236}">
                      <a16:creationId xmlns:a16="http://schemas.microsoft.com/office/drawing/2014/main" id="{8C6A9A18-A021-B22B-27A7-660A58712F5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418093" y="1938480"/>
                  <a:ext cx="1558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0" name="Рукописный ввод 59">
                  <a:extLst>
                    <a:ext uri="{FF2B5EF4-FFF2-40B4-BE49-F238E27FC236}">
                      <a16:creationId xmlns="" xmlns:a16="http://schemas.microsoft.com/office/drawing/2014/main" id="{EAED8077-7AE2-FD64-D789-BE32D9A77CDA}"/>
                    </a:ext>
                  </a:extLst>
                </p14:cNvPr>
                <p14:cNvContentPartPr/>
                <p14:nvPr/>
              </p14:nvContentPartPr>
              <p14:xfrm>
                <a:off x="11537253" y="2260320"/>
                <a:ext cx="60120" cy="170640"/>
              </p14:xfrm>
            </p:contentPart>
          </mc:Choice>
          <mc:Fallback xmlns="">
            <p:pic>
              <p:nvPicPr>
                <p:cNvPr id="60" name="Рукописный ввод 59">
                  <a:extLst>
                    <a:ext uri="{FF2B5EF4-FFF2-40B4-BE49-F238E27FC236}">
                      <a16:creationId xmlns:a16="http://schemas.microsoft.com/office/drawing/2014/main" id="{EAED8077-7AE2-FD64-D789-BE32D9A77CD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519253" y="2242320"/>
                  <a:ext cx="957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1" name="Рукописный ввод 60">
                  <a:extLst>
                    <a:ext uri="{FF2B5EF4-FFF2-40B4-BE49-F238E27FC236}">
                      <a16:creationId xmlns="" xmlns:a16="http://schemas.microsoft.com/office/drawing/2014/main" id="{886A9CCC-9C7B-CBDA-2B84-E07C181EC536}"/>
                    </a:ext>
                  </a:extLst>
                </p14:cNvPr>
                <p14:cNvContentPartPr/>
                <p14:nvPr/>
              </p14:nvContentPartPr>
              <p14:xfrm>
                <a:off x="11700333" y="1981320"/>
                <a:ext cx="141120" cy="230400"/>
              </p14:xfrm>
            </p:contentPart>
          </mc:Choice>
          <mc:Fallback xmlns="">
            <p:pic>
              <p:nvPicPr>
                <p:cNvPr id="61" name="Рукописный ввод 60">
                  <a:extLst>
                    <a:ext uri="{FF2B5EF4-FFF2-40B4-BE49-F238E27FC236}">
                      <a16:creationId xmlns:a16="http://schemas.microsoft.com/office/drawing/2014/main" id="{886A9CCC-9C7B-CBDA-2B84-E07C181EC53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682693" y="1963680"/>
                  <a:ext cx="1767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3" name="Рукописный ввод 62">
                  <a:extLst>
                    <a:ext uri="{FF2B5EF4-FFF2-40B4-BE49-F238E27FC236}">
                      <a16:creationId xmlns="" xmlns:a16="http://schemas.microsoft.com/office/drawing/2014/main" id="{A69D4C43-5A16-D1DB-2962-29E7ED9EE458}"/>
                    </a:ext>
                  </a:extLst>
                </p14:cNvPr>
                <p14:cNvContentPartPr/>
                <p14:nvPr/>
              </p14:nvContentPartPr>
              <p14:xfrm>
                <a:off x="11900133" y="1964400"/>
                <a:ext cx="104760" cy="205560"/>
              </p14:xfrm>
            </p:contentPart>
          </mc:Choice>
          <mc:Fallback xmlns="">
            <p:pic>
              <p:nvPicPr>
                <p:cNvPr id="63" name="Рукописный ввод 62">
                  <a:extLst>
                    <a:ext uri="{FF2B5EF4-FFF2-40B4-BE49-F238E27FC236}">
                      <a16:creationId xmlns:a16="http://schemas.microsoft.com/office/drawing/2014/main" id="{A69D4C43-5A16-D1DB-2962-29E7ED9EE45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882493" y="1946400"/>
                  <a:ext cx="1404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4" name="Рукописный ввод 63">
                  <a:extLst>
                    <a:ext uri="{FF2B5EF4-FFF2-40B4-BE49-F238E27FC236}">
                      <a16:creationId xmlns="" xmlns:a16="http://schemas.microsoft.com/office/drawing/2014/main" id="{9D12AE80-D971-5233-3637-F7361DA29383}"/>
                    </a:ext>
                  </a:extLst>
                </p14:cNvPr>
                <p14:cNvContentPartPr/>
                <p14:nvPr/>
              </p14:nvContentPartPr>
              <p14:xfrm>
                <a:off x="11895453" y="1916880"/>
                <a:ext cx="245520" cy="5400"/>
              </p14:xfrm>
            </p:contentPart>
          </mc:Choice>
          <mc:Fallback xmlns="">
            <p:pic>
              <p:nvPicPr>
                <p:cNvPr id="64" name="Рукописный ввод 63">
                  <a:extLst>
                    <a:ext uri="{FF2B5EF4-FFF2-40B4-BE49-F238E27FC236}">
                      <a16:creationId xmlns:a16="http://schemas.microsoft.com/office/drawing/2014/main" id="{9D12AE80-D971-5233-3637-F7361DA2938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877813" y="1898880"/>
                  <a:ext cx="281160" cy="4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6" name="Рукописный ввод 65">
                <a:extLst>
                  <a:ext uri="{FF2B5EF4-FFF2-40B4-BE49-F238E27FC236}">
                    <a16:creationId xmlns="" xmlns:a16="http://schemas.microsoft.com/office/drawing/2014/main" id="{977E0032-3B4D-17C6-E40C-073A0A3A9B69}"/>
                  </a:ext>
                </a:extLst>
              </p14:cNvPr>
              <p14:cNvContentPartPr/>
              <p14:nvPr/>
            </p14:nvContentPartPr>
            <p14:xfrm>
              <a:off x="5672853" y="3116040"/>
              <a:ext cx="1009800" cy="16920"/>
            </p14:xfrm>
          </p:contentPart>
        </mc:Choice>
        <mc:Fallback xmlns="">
          <p:pic>
            <p:nvPicPr>
              <p:cNvPr id="66" name="Рукописный ввод 65">
                <a:extLst>
                  <a:ext uri="{FF2B5EF4-FFF2-40B4-BE49-F238E27FC236}">
                    <a16:creationId xmlns:a16="http://schemas.microsoft.com/office/drawing/2014/main" id="{977E0032-3B4D-17C6-E40C-073A0A3A9B69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654853" y="3098400"/>
                <a:ext cx="1045440" cy="5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Группа 73">
            <a:extLst>
              <a:ext uri="{FF2B5EF4-FFF2-40B4-BE49-F238E27FC236}">
                <a16:creationId xmlns="" xmlns:a16="http://schemas.microsoft.com/office/drawing/2014/main" id="{ED0263FC-E461-8D0F-314F-4840BC9EB4E1}"/>
              </a:ext>
            </a:extLst>
          </p:cNvPr>
          <p:cNvGrpSpPr/>
          <p:nvPr/>
        </p:nvGrpSpPr>
        <p:grpSpPr>
          <a:xfrm>
            <a:off x="9145413" y="2768280"/>
            <a:ext cx="760680" cy="867240"/>
            <a:chOff x="9145413" y="2768280"/>
            <a:chExt cx="760680" cy="86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7" name="Рукописный ввод 66">
                  <a:extLst>
                    <a:ext uri="{FF2B5EF4-FFF2-40B4-BE49-F238E27FC236}">
                      <a16:creationId xmlns="" xmlns:a16="http://schemas.microsoft.com/office/drawing/2014/main" id="{E0B476FF-848D-384F-EF21-DDB699F9DE18}"/>
                    </a:ext>
                  </a:extLst>
                </p14:cNvPr>
                <p14:cNvContentPartPr/>
                <p14:nvPr/>
              </p14:nvContentPartPr>
              <p14:xfrm>
                <a:off x="9246213" y="2954760"/>
                <a:ext cx="201960" cy="240840"/>
              </p14:xfrm>
            </p:contentPart>
          </mc:Choice>
          <mc:Fallback xmlns="">
            <p:pic>
              <p:nvPicPr>
                <p:cNvPr id="67" name="Рукописный ввод 66">
                  <a:extLst>
                    <a:ext uri="{FF2B5EF4-FFF2-40B4-BE49-F238E27FC236}">
                      <a16:creationId xmlns:a16="http://schemas.microsoft.com/office/drawing/2014/main" id="{E0B476FF-848D-384F-EF21-DDB699F9DE1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228573" y="2936760"/>
                  <a:ext cx="23760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8" name="Рукописный ввод 67">
                  <a:extLst>
                    <a:ext uri="{FF2B5EF4-FFF2-40B4-BE49-F238E27FC236}">
                      <a16:creationId xmlns="" xmlns:a16="http://schemas.microsoft.com/office/drawing/2014/main" id="{11A9406F-6B45-49C0-09B9-461E93A68C64}"/>
                    </a:ext>
                  </a:extLst>
                </p14:cNvPr>
                <p14:cNvContentPartPr/>
                <p14:nvPr/>
              </p14:nvContentPartPr>
              <p14:xfrm>
                <a:off x="9152253" y="3284880"/>
                <a:ext cx="408240" cy="17640"/>
              </p14:xfrm>
            </p:contentPart>
          </mc:Choice>
          <mc:Fallback xmlns="">
            <p:pic>
              <p:nvPicPr>
                <p:cNvPr id="68" name="Рукописный ввод 67">
                  <a:extLst>
                    <a:ext uri="{FF2B5EF4-FFF2-40B4-BE49-F238E27FC236}">
                      <a16:creationId xmlns:a16="http://schemas.microsoft.com/office/drawing/2014/main" id="{11A9406F-6B45-49C0-09B9-461E93A68C6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134613" y="3266880"/>
                  <a:ext cx="4438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9" name="Рукописный ввод 68">
                  <a:extLst>
                    <a:ext uri="{FF2B5EF4-FFF2-40B4-BE49-F238E27FC236}">
                      <a16:creationId xmlns="" xmlns:a16="http://schemas.microsoft.com/office/drawing/2014/main" id="{15DB9EC5-AB35-FD38-782B-EADC5CD1F464}"/>
                    </a:ext>
                  </a:extLst>
                </p14:cNvPr>
                <p14:cNvContentPartPr/>
                <p14:nvPr/>
              </p14:nvContentPartPr>
              <p14:xfrm>
                <a:off x="9145413" y="3410520"/>
                <a:ext cx="169200" cy="225000"/>
              </p14:xfrm>
            </p:contentPart>
          </mc:Choice>
          <mc:Fallback xmlns="">
            <p:pic>
              <p:nvPicPr>
                <p:cNvPr id="69" name="Рукописный ввод 68">
                  <a:extLst>
                    <a:ext uri="{FF2B5EF4-FFF2-40B4-BE49-F238E27FC236}">
                      <a16:creationId xmlns:a16="http://schemas.microsoft.com/office/drawing/2014/main" id="{15DB9EC5-AB35-FD38-782B-EADC5CD1F46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127413" y="3392520"/>
                  <a:ext cx="2048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0" name="Рукописный ввод 69">
                  <a:extLst>
                    <a:ext uri="{FF2B5EF4-FFF2-40B4-BE49-F238E27FC236}">
                      <a16:creationId xmlns="" xmlns:a16="http://schemas.microsoft.com/office/drawing/2014/main" id="{B1BDC452-126F-980B-717D-C021B9097270}"/>
                    </a:ext>
                  </a:extLst>
                </p14:cNvPr>
                <p14:cNvContentPartPr/>
                <p14:nvPr/>
              </p14:nvContentPartPr>
              <p14:xfrm>
                <a:off x="9383013" y="3444720"/>
                <a:ext cx="194400" cy="182160"/>
              </p14:xfrm>
            </p:contentPart>
          </mc:Choice>
          <mc:Fallback xmlns="">
            <p:pic>
              <p:nvPicPr>
                <p:cNvPr id="70" name="Рукописный ввод 69">
                  <a:extLst>
                    <a:ext uri="{FF2B5EF4-FFF2-40B4-BE49-F238E27FC236}">
                      <a16:creationId xmlns:a16="http://schemas.microsoft.com/office/drawing/2014/main" id="{B1BDC452-126F-980B-717D-C021B909727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365373" y="3427080"/>
                  <a:ext cx="2300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1" name="Рукописный ввод 70">
                  <a:extLst>
                    <a:ext uri="{FF2B5EF4-FFF2-40B4-BE49-F238E27FC236}">
                      <a16:creationId xmlns="" xmlns:a16="http://schemas.microsoft.com/office/drawing/2014/main" id="{6C5FA953-8B42-1112-C3E5-D47404C43830}"/>
                    </a:ext>
                  </a:extLst>
                </p14:cNvPr>
                <p14:cNvContentPartPr/>
                <p14:nvPr/>
              </p14:nvContentPartPr>
              <p14:xfrm>
                <a:off x="9727893" y="3225480"/>
                <a:ext cx="160920" cy="36360"/>
              </p14:xfrm>
            </p:contentPart>
          </mc:Choice>
          <mc:Fallback xmlns="">
            <p:pic>
              <p:nvPicPr>
                <p:cNvPr id="71" name="Рукописный ввод 70">
                  <a:extLst>
                    <a:ext uri="{FF2B5EF4-FFF2-40B4-BE49-F238E27FC236}">
                      <a16:creationId xmlns:a16="http://schemas.microsoft.com/office/drawing/2014/main" id="{6C5FA953-8B42-1112-C3E5-D47404C4383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709893" y="3207840"/>
                  <a:ext cx="1965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2" name="Рукописный ввод 71">
                  <a:extLst>
                    <a:ext uri="{FF2B5EF4-FFF2-40B4-BE49-F238E27FC236}">
                      <a16:creationId xmlns="" xmlns:a16="http://schemas.microsoft.com/office/drawing/2014/main" id="{E36A014A-C050-43F4-7DA3-BA36BD1B3402}"/>
                    </a:ext>
                  </a:extLst>
                </p14:cNvPr>
                <p14:cNvContentPartPr/>
                <p14:nvPr/>
              </p14:nvContentPartPr>
              <p14:xfrm>
                <a:off x="9745173" y="3353280"/>
                <a:ext cx="160920" cy="7920"/>
              </p14:xfrm>
            </p:contentPart>
          </mc:Choice>
          <mc:Fallback xmlns="">
            <p:pic>
              <p:nvPicPr>
                <p:cNvPr id="72" name="Рукописный ввод 71">
                  <a:extLst>
                    <a:ext uri="{FF2B5EF4-FFF2-40B4-BE49-F238E27FC236}">
                      <a16:creationId xmlns:a16="http://schemas.microsoft.com/office/drawing/2014/main" id="{E36A014A-C050-43F4-7DA3-BA36BD1B340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727173" y="3335640"/>
                  <a:ext cx="1965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3" name="Рукописный ввод 72">
                  <a:extLst>
                    <a:ext uri="{FF2B5EF4-FFF2-40B4-BE49-F238E27FC236}">
                      <a16:creationId xmlns="" xmlns:a16="http://schemas.microsoft.com/office/drawing/2014/main" id="{180A9DFB-2392-6F12-4322-B5CB62D8F2BF}"/>
                    </a:ext>
                  </a:extLst>
                </p14:cNvPr>
                <p14:cNvContentPartPr/>
                <p14:nvPr/>
              </p14:nvContentPartPr>
              <p14:xfrm>
                <a:off x="9491013" y="2768280"/>
                <a:ext cx="142920" cy="230400"/>
              </p14:xfrm>
            </p:contentPart>
          </mc:Choice>
          <mc:Fallback xmlns="">
            <p:pic>
              <p:nvPicPr>
                <p:cNvPr id="73" name="Рукописный ввод 72">
                  <a:extLst>
                    <a:ext uri="{FF2B5EF4-FFF2-40B4-BE49-F238E27FC236}">
                      <a16:creationId xmlns:a16="http://schemas.microsoft.com/office/drawing/2014/main" id="{180A9DFB-2392-6F12-4322-B5CB62D8F2B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473373" y="2750640"/>
                  <a:ext cx="178560" cy="26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Группа 81">
            <a:extLst>
              <a:ext uri="{FF2B5EF4-FFF2-40B4-BE49-F238E27FC236}">
                <a16:creationId xmlns="" xmlns:a16="http://schemas.microsoft.com/office/drawing/2014/main" id="{8A331F27-CBC4-0567-047A-750D44B6A5C4}"/>
              </a:ext>
            </a:extLst>
          </p:cNvPr>
          <p:cNvGrpSpPr/>
          <p:nvPr/>
        </p:nvGrpSpPr>
        <p:grpSpPr>
          <a:xfrm>
            <a:off x="9651573" y="2734800"/>
            <a:ext cx="372240" cy="175680"/>
            <a:chOff x="9651573" y="2734800"/>
            <a:chExt cx="372240" cy="17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5" name="Рукописный ввод 74">
                  <a:extLst>
                    <a:ext uri="{FF2B5EF4-FFF2-40B4-BE49-F238E27FC236}">
                      <a16:creationId xmlns="" xmlns:a16="http://schemas.microsoft.com/office/drawing/2014/main" id="{5A4CB569-C49C-5AFE-E237-36BEB1AC94C7}"/>
                    </a:ext>
                  </a:extLst>
                </p14:cNvPr>
                <p14:cNvContentPartPr/>
                <p14:nvPr/>
              </p14:nvContentPartPr>
              <p14:xfrm>
                <a:off x="9651573" y="2765040"/>
                <a:ext cx="224280" cy="145440"/>
              </p14:xfrm>
            </p:contentPart>
          </mc:Choice>
          <mc:Fallback xmlns="">
            <p:pic>
              <p:nvPicPr>
                <p:cNvPr id="75" name="Рукописный ввод 74">
                  <a:extLst>
                    <a:ext uri="{FF2B5EF4-FFF2-40B4-BE49-F238E27FC236}">
                      <a16:creationId xmlns:a16="http://schemas.microsoft.com/office/drawing/2014/main" id="{5A4CB569-C49C-5AFE-E237-36BEB1AC94C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633573" y="2747400"/>
                  <a:ext cx="2599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6" name="Рукописный ввод 75">
                  <a:extLst>
                    <a:ext uri="{FF2B5EF4-FFF2-40B4-BE49-F238E27FC236}">
                      <a16:creationId xmlns="" xmlns:a16="http://schemas.microsoft.com/office/drawing/2014/main" id="{41104DA3-6FE7-AAEA-4989-0441883EC425}"/>
                    </a:ext>
                  </a:extLst>
                </p14:cNvPr>
                <p14:cNvContentPartPr/>
                <p14:nvPr/>
              </p14:nvContentPartPr>
              <p14:xfrm>
                <a:off x="9694413" y="2734800"/>
                <a:ext cx="329400" cy="9000"/>
              </p14:xfrm>
            </p:contentPart>
          </mc:Choice>
          <mc:Fallback xmlns="">
            <p:pic>
              <p:nvPicPr>
                <p:cNvPr id="76" name="Рукописный ввод 75">
                  <a:extLst>
                    <a:ext uri="{FF2B5EF4-FFF2-40B4-BE49-F238E27FC236}">
                      <a16:creationId xmlns:a16="http://schemas.microsoft.com/office/drawing/2014/main" id="{41104DA3-6FE7-AAEA-4989-0441883EC42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676413" y="2716800"/>
                  <a:ext cx="365040" cy="4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Группа 84">
            <a:extLst>
              <a:ext uri="{FF2B5EF4-FFF2-40B4-BE49-F238E27FC236}">
                <a16:creationId xmlns="" xmlns:a16="http://schemas.microsoft.com/office/drawing/2014/main" id="{6E699CD3-EC3D-99D9-2403-22E5CE41A1F3}"/>
              </a:ext>
            </a:extLst>
          </p:cNvPr>
          <p:cNvGrpSpPr/>
          <p:nvPr/>
        </p:nvGrpSpPr>
        <p:grpSpPr>
          <a:xfrm>
            <a:off x="10162413" y="3141240"/>
            <a:ext cx="994680" cy="555120"/>
            <a:chOff x="10162413" y="3141240"/>
            <a:chExt cx="994680" cy="55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7" name="Рукописный ввод 76">
                  <a:extLst>
                    <a:ext uri="{FF2B5EF4-FFF2-40B4-BE49-F238E27FC236}">
                      <a16:creationId xmlns="" xmlns:a16="http://schemas.microsoft.com/office/drawing/2014/main" id="{EBC4ACF9-131E-DF05-CB40-57E395037731}"/>
                    </a:ext>
                  </a:extLst>
                </p14:cNvPr>
                <p14:cNvContentPartPr/>
                <p14:nvPr/>
              </p14:nvContentPartPr>
              <p14:xfrm>
                <a:off x="10162413" y="3197760"/>
                <a:ext cx="187920" cy="225360"/>
              </p14:xfrm>
            </p:contentPart>
          </mc:Choice>
          <mc:Fallback xmlns="">
            <p:pic>
              <p:nvPicPr>
                <p:cNvPr id="77" name="Рукописный ввод 76">
                  <a:extLst>
                    <a:ext uri="{FF2B5EF4-FFF2-40B4-BE49-F238E27FC236}">
                      <a16:creationId xmlns:a16="http://schemas.microsoft.com/office/drawing/2014/main" id="{EBC4ACF9-131E-DF05-CB40-57E39503773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144773" y="3179760"/>
                  <a:ext cx="2235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8" name="Рукописный ввод 77">
                  <a:extLst>
                    <a:ext uri="{FF2B5EF4-FFF2-40B4-BE49-F238E27FC236}">
                      <a16:creationId xmlns="" xmlns:a16="http://schemas.microsoft.com/office/drawing/2014/main" id="{49076E13-1DF3-5268-2665-793D00BABE33}"/>
                    </a:ext>
                  </a:extLst>
                </p14:cNvPr>
                <p14:cNvContentPartPr/>
                <p14:nvPr/>
              </p14:nvContentPartPr>
              <p14:xfrm>
                <a:off x="10506933" y="3496560"/>
                <a:ext cx="87120" cy="199800"/>
              </p14:xfrm>
            </p:contentPart>
          </mc:Choice>
          <mc:Fallback xmlns="">
            <p:pic>
              <p:nvPicPr>
                <p:cNvPr id="78" name="Рукописный ввод 77">
                  <a:extLst>
                    <a:ext uri="{FF2B5EF4-FFF2-40B4-BE49-F238E27FC236}">
                      <a16:creationId xmlns:a16="http://schemas.microsoft.com/office/drawing/2014/main" id="{49076E13-1DF3-5268-2665-793D00BABE3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489293" y="3478920"/>
                  <a:ext cx="1227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9" name="Рукописный ввод 78">
                  <a:extLst>
                    <a:ext uri="{FF2B5EF4-FFF2-40B4-BE49-F238E27FC236}">
                      <a16:creationId xmlns="" xmlns:a16="http://schemas.microsoft.com/office/drawing/2014/main" id="{9EF1ACBA-2D8E-595A-4CD1-185B78E94111}"/>
                    </a:ext>
                  </a:extLst>
                </p14:cNvPr>
                <p14:cNvContentPartPr/>
                <p14:nvPr/>
              </p14:nvContentPartPr>
              <p14:xfrm>
                <a:off x="10710333" y="3166440"/>
                <a:ext cx="63720" cy="304560"/>
              </p14:xfrm>
            </p:contentPart>
          </mc:Choice>
          <mc:Fallback xmlns="">
            <p:pic>
              <p:nvPicPr>
                <p:cNvPr id="79" name="Рукописный ввод 78">
                  <a:extLst>
                    <a:ext uri="{FF2B5EF4-FFF2-40B4-BE49-F238E27FC236}">
                      <a16:creationId xmlns:a16="http://schemas.microsoft.com/office/drawing/2014/main" id="{9EF1ACBA-2D8E-595A-4CD1-185B78E9411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692333" y="3148440"/>
                  <a:ext cx="9936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0" name="Рукописный ввод 79">
                  <a:extLst>
                    <a:ext uri="{FF2B5EF4-FFF2-40B4-BE49-F238E27FC236}">
                      <a16:creationId xmlns="" xmlns:a16="http://schemas.microsoft.com/office/drawing/2014/main" id="{B27026D1-92F1-2C25-1734-DFA2958A422C}"/>
                    </a:ext>
                  </a:extLst>
                </p14:cNvPr>
                <p14:cNvContentPartPr/>
                <p14:nvPr/>
              </p14:nvContentPartPr>
              <p14:xfrm>
                <a:off x="10889973" y="3242760"/>
                <a:ext cx="133920" cy="219600"/>
              </p14:xfrm>
            </p:contentPart>
          </mc:Choice>
          <mc:Fallback xmlns="">
            <p:pic>
              <p:nvPicPr>
                <p:cNvPr id="80" name="Рукописный ввод 79">
                  <a:extLst>
                    <a:ext uri="{FF2B5EF4-FFF2-40B4-BE49-F238E27FC236}">
                      <a16:creationId xmlns:a16="http://schemas.microsoft.com/office/drawing/2014/main" id="{B27026D1-92F1-2C25-1734-DFA2958A422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872333" y="3224760"/>
                  <a:ext cx="1695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3" name="Рукописный ввод 82">
                  <a:extLst>
                    <a:ext uri="{FF2B5EF4-FFF2-40B4-BE49-F238E27FC236}">
                      <a16:creationId xmlns="" xmlns:a16="http://schemas.microsoft.com/office/drawing/2014/main" id="{81E4123D-FE57-283E-F84A-652E27515BA7}"/>
                    </a:ext>
                  </a:extLst>
                </p14:cNvPr>
                <p14:cNvContentPartPr/>
                <p14:nvPr/>
              </p14:nvContentPartPr>
              <p14:xfrm>
                <a:off x="10913373" y="3183360"/>
                <a:ext cx="243720" cy="29520"/>
              </p14:xfrm>
            </p:contentPart>
          </mc:Choice>
          <mc:Fallback xmlns="">
            <p:pic>
              <p:nvPicPr>
                <p:cNvPr id="83" name="Рукописный ввод 82">
                  <a:extLst>
                    <a:ext uri="{FF2B5EF4-FFF2-40B4-BE49-F238E27FC236}">
                      <a16:creationId xmlns:a16="http://schemas.microsoft.com/office/drawing/2014/main" id="{81E4123D-FE57-283E-F84A-652E27515BA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895733" y="3165720"/>
                  <a:ext cx="2793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4" name="Рукописный ввод 83">
                  <a:extLst>
                    <a:ext uri="{FF2B5EF4-FFF2-40B4-BE49-F238E27FC236}">
                      <a16:creationId xmlns="" xmlns:a16="http://schemas.microsoft.com/office/drawing/2014/main" id="{064C0E28-166F-9A92-B8CF-AE9D0DC2FC5A}"/>
                    </a:ext>
                  </a:extLst>
                </p14:cNvPr>
                <p14:cNvContentPartPr/>
                <p14:nvPr/>
              </p14:nvContentPartPr>
              <p14:xfrm>
                <a:off x="10684773" y="3141240"/>
                <a:ext cx="360" cy="62640"/>
              </p14:xfrm>
            </p:contentPart>
          </mc:Choice>
          <mc:Fallback xmlns="">
            <p:pic>
              <p:nvPicPr>
                <p:cNvPr id="84" name="Рукописный ввод 83">
                  <a:extLst>
                    <a:ext uri="{FF2B5EF4-FFF2-40B4-BE49-F238E27FC236}">
                      <a16:creationId xmlns:a16="http://schemas.microsoft.com/office/drawing/2014/main" id="{064C0E28-166F-9A92-B8CF-AE9D0DC2FC5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666773" y="3123240"/>
                  <a:ext cx="36000" cy="9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86" name="Рукописный ввод 85">
                <a:extLst>
                  <a:ext uri="{FF2B5EF4-FFF2-40B4-BE49-F238E27FC236}">
                    <a16:creationId xmlns="" xmlns:a16="http://schemas.microsoft.com/office/drawing/2014/main" id="{4C9EB6DF-A34D-07B9-49BF-0AC657BD92C9}"/>
                  </a:ext>
                </a:extLst>
              </p14:cNvPr>
              <p14:cNvContentPartPr/>
              <p14:nvPr/>
            </p14:nvContentPartPr>
            <p14:xfrm>
              <a:off x="9651933" y="4165440"/>
              <a:ext cx="360" cy="360"/>
            </p14:xfrm>
          </p:contentPart>
        </mc:Choice>
        <mc:Fallback xmlns="">
          <p:pic>
            <p:nvPicPr>
              <p:cNvPr id="86" name="Рукописный ввод 85">
                <a:extLst>
                  <a:ext uri="{FF2B5EF4-FFF2-40B4-BE49-F238E27FC236}">
                    <a16:creationId xmlns:a16="http://schemas.microsoft.com/office/drawing/2014/main" id="{4C9EB6DF-A34D-07B9-49BF-0AC657BD92C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633933" y="41478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97" name="Рукописный ввод 96">
                <a:extLst>
                  <a:ext uri="{FF2B5EF4-FFF2-40B4-BE49-F238E27FC236}">
                    <a16:creationId xmlns="" xmlns:a16="http://schemas.microsoft.com/office/drawing/2014/main" id="{96EF30DB-3D0E-7EDA-E917-F8A3E8BF0002}"/>
                  </a:ext>
                </a:extLst>
              </p14:cNvPr>
              <p14:cNvContentPartPr/>
              <p14:nvPr/>
            </p14:nvContentPartPr>
            <p14:xfrm>
              <a:off x="9389493" y="4635240"/>
              <a:ext cx="187200" cy="140040"/>
            </p14:xfrm>
          </p:contentPart>
        </mc:Choice>
        <mc:Fallback xmlns="">
          <p:pic>
            <p:nvPicPr>
              <p:cNvPr id="97" name="Рукописный ввод 96">
                <a:extLst>
                  <a:ext uri="{FF2B5EF4-FFF2-40B4-BE49-F238E27FC236}">
                    <a16:creationId xmlns:a16="http://schemas.microsoft.com/office/drawing/2014/main" id="{96EF30DB-3D0E-7EDA-E917-F8A3E8BF0002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9371493" y="4617600"/>
                <a:ext cx="222840" cy="17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Группа 101">
            <a:extLst>
              <a:ext uri="{FF2B5EF4-FFF2-40B4-BE49-F238E27FC236}">
                <a16:creationId xmlns="" xmlns:a16="http://schemas.microsoft.com/office/drawing/2014/main" id="{7924EB5F-9A5A-C335-32DC-1D41B5D7249A}"/>
              </a:ext>
            </a:extLst>
          </p:cNvPr>
          <p:cNvGrpSpPr/>
          <p:nvPr/>
        </p:nvGrpSpPr>
        <p:grpSpPr>
          <a:xfrm>
            <a:off x="9203013" y="4021440"/>
            <a:ext cx="941040" cy="937440"/>
            <a:chOff x="9203013" y="4021440"/>
            <a:chExt cx="941040" cy="93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7" name="Рукописный ввод 86">
                  <a:extLst>
                    <a:ext uri="{FF2B5EF4-FFF2-40B4-BE49-F238E27FC236}">
                      <a16:creationId xmlns="" xmlns:a16="http://schemas.microsoft.com/office/drawing/2014/main" id="{887B392D-E9AA-F430-C773-3C12DF856A86}"/>
                    </a:ext>
                  </a:extLst>
                </p14:cNvPr>
                <p14:cNvContentPartPr/>
                <p14:nvPr/>
              </p14:nvContentPartPr>
              <p14:xfrm>
                <a:off x="9533133" y="4149600"/>
                <a:ext cx="181800" cy="271080"/>
              </p14:xfrm>
            </p:contentPart>
          </mc:Choice>
          <mc:Fallback xmlns="">
            <p:pic>
              <p:nvPicPr>
                <p:cNvPr id="87" name="Рукописный ввод 86">
                  <a:extLst>
                    <a:ext uri="{FF2B5EF4-FFF2-40B4-BE49-F238E27FC236}">
                      <a16:creationId xmlns:a16="http://schemas.microsoft.com/office/drawing/2014/main" id="{887B392D-E9AA-F430-C773-3C12DF856A8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515133" y="4131600"/>
                  <a:ext cx="21744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8" name="Рукописный ввод 87">
                  <a:extLst>
                    <a:ext uri="{FF2B5EF4-FFF2-40B4-BE49-F238E27FC236}">
                      <a16:creationId xmlns="" xmlns:a16="http://schemas.microsoft.com/office/drawing/2014/main" id="{FF19C297-029B-80D0-651D-C46D3E4F4924}"/>
                    </a:ext>
                  </a:extLst>
                </p14:cNvPr>
                <p14:cNvContentPartPr/>
                <p14:nvPr/>
              </p14:nvContentPartPr>
              <p14:xfrm>
                <a:off x="9203013" y="4495560"/>
                <a:ext cx="706320" cy="26640"/>
              </p14:xfrm>
            </p:contentPart>
          </mc:Choice>
          <mc:Fallback xmlns="">
            <p:pic>
              <p:nvPicPr>
                <p:cNvPr id="88" name="Рукописный ввод 87">
                  <a:extLst>
                    <a:ext uri="{FF2B5EF4-FFF2-40B4-BE49-F238E27FC236}">
                      <a16:creationId xmlns:a16="http://schemas.microsoft.com/office/drawing/2014/main" id="{FF19C297-029B-80D0-651D-C46D3E4F492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185373" y="4477560"/>
                  <a:ext cx="7419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9" name="Рукописный ввод 88">
                  <a:extLst>
                    <a:ext uri="{FF2B5EF4-FFF2-40B4-BE49-F238E27FC236}">
                      <a16:creationId xmlns="" xmlns:a16="http://schemas.microsoft.com/office/drawing/2014/main" id="{46420B75-72A4-F04B-2E1D-8CA32239AD23}"/>
                    </a:ext>
                  </a:extLst>
                </p14:cNvPr>
                <p14:cNvContentPartPr/>
                <p14:nvPr/>
              </p14:nvContentPartPr>
              <p14:xfrm>
                <a:off x="9440253" y="4652160"/>
                <a:ext cx="86760" cy="237600"/>
              </p14:xfrm>
            </p:contentPart>
          </mc:Choice>
          <mc:Fallback xmlns="">
            <p:pic>
              <p:nvPicPr>
                <p:cNvPr id="89" name="Рукописный ввод 88">
                  <a:extLst>
                    <a:ext uri="{FF2B5EF4-FFF2-40B4-BE49-F238E27FC236}">
                      <a16:creationId xmlns:a16="http://schemas.microsoft.com/office/drawing/2014/main" id="{46420B75-72A4-F04B-2E1D-8CA32239AD2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422613" y="4634520"/>
                  <a:ext cx="12240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0" name="Рукописный ввод 89">
                  <a:extLst>
                    <a:ext uri="{FF2B5EF4-FFF2-40B4-BE49-F238E27FC236}">
                      <a16:creationId xmlns="" xmlns:a16="http://schemas.microsoft.com/office/drawing/2014/main" id="{DD939B79-8621-6B8D-76E6-F60A27190B3F}"/>
                    </a:ext>
                  </a:extLst>
                </p14:cNvPr>
                <p14:cNvContentPartPr/>
                <p14:nvPr/>
              </p14:nvContentPartPr>
              <p14:xfrm>
                <a:off x="9657333" y="4588800"/>
                <a:ext cx="93600" cy="276120"/>
              </p14:xfrm>
            </p:contentPart>
          </mc:Choice>
          <mc:Fallback xmlns="">
            <p:pic>
              <p:nvPicPr>
                <p:cNvPr id="90" name="Рукописный ввод 89">
                  <a:extLst>
                    <a:ext uri="{FF2B5EF4-FFF2-40B4-BE49-F238E27FC236}">
                      <a16:creationId xmlns:a16="http://schemas.microsoft.com/office/drawing/2014/main" id="{DD939B79-8621-6B8D-76E6-F60A27190B3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639693" y="4570800"/>
                  <a:ext cx="12924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2" name="Рукописный ввод 91">
                  <a:extLst>
                    <a:ext uri="{FF2B5EF4-FFF2-40B4-BE49-F238E27FC236}">
                      <a16:creationId xmlns="" xmlns:a16="http://schemas.microsoft.com/office/drawing/2014/main" id="{E19BB182-6614-1F70-DA76-64DF49213930}"/>
                    </a:ext>
                  </a:extLst>
                </p14:cNvPr>
                <p14:cNvContentPartPr/>
                <p14:nvPr/>
              </p14:nvContentPartPr>
              <p14:xfrm>
                <a:off x="9736533" y="4614360"/>
                <a:ext cx="116280" cy="9000"/>
              </p14:xfrm>
            </p:contentPart>
          </mc:Choice>
          <mc:Fallback xmlns="">
            <p:pic>
              <p:nvPicPr>
                <p:cNvPr id="92" name="Рукописный ввод 91">
                  <a:extLst>
                    <a:ext uri="{FF2B5EF4-FFF2-40B4-BE49-F238E27FC236}">
                      <a16:creationId xmlns:a16="http://schemas.microsoft.com/office/drawing/2014/main" id="{E19BB182-6614-1F70-DA76-64DF4921393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718893" y="4596360"/>
                  <a:ext cx="1519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3" name="Рукописный ввод 92">
                  <a:extLst>
                    <a:ext uri="{FF2B5EF4-FFF2-40B4-BE49-F238E27FC236}">
                      <a16:creationId xmlns="" xmlns:a16="http://schemas.microsoft.com/office/drawing/2014/main" id="{BE0C4B3F-797E-CF28-5068-AB544409706D}"/>
                    </a:ext>
                  </a:extLst>
                </p14:cNvPr>
                <p14:cNvContentPartPr/>
                <p14:nvPr/>
              </p14:nvContentPartPr>
              <p14:xfrm>
                <a:off x="9965133" y="4504200"/>
                <a:ext cx="159120" cy="9000"/>
              </p14:xfrm>
            </p:contentPart>
          </mc:Choice>
          <mc:Fallback xmlns="">
            <p:pic>
              <p:nvPicPr>
                <p:cNvPr id="93" name="Рукописный ввод 92">
                  <a:extLst>
                    <a:ext uri="{FF2B5EF4-FFF2-40B4-BE49-F238E27FC236}">
                      <a16:creationId xmlns:a16="http://schemas.microsoft.com/office/drawing/2014/main" id="{BE0C4B3F-797E-CF28-5068-AB544409706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947133" y="4486560"/>
                  <a:ext cx="1947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5" name="Рукописный ввод 94">
                  <a:extLst>
                    <a:ext uri="{FF2B5EF4-FFF2-40B4-BE49-F238E27FC236}">
                      <a16:creationId xmlns="" xmlns:a16="http://schemas.microsoft.com/office/drawing/2014/main" id="{2FE695E4-5A06-134A-6A4B-05980528785B}"/>
                    </a:ext>
                  </a:extLst>
                </p14:cNvPr>
                <p14:cNvContentPartPr/>
                <p14:nvPr/>
              </p14:nvContentPartPr>
              <p14:xfrm>
                <a:off x="9982053" y="4597080"/>
                <a:ext cx="162000" cy="37800"/>
              </p14:xfrm>
            </p:contentPart>
          </mc:Choice>
          <mc:Fallback xmlns="">
            <p:pic>
              <p:nvPicPr>
                <p:cNvPr id="95" name="Рукописный ввод 94">
                  <a:extLst>
                    <a:ext uri="{FF2B5EF4-FFF2-40B4-BE49-F238E27FC236}">
                      <a16:creationId xmlns:a16="http://schemas.microsoft.com/office/drawing/2014/main" id="{2FE695E4-5A06-134A-6A4B-05980528785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964053" y="4579440"/>
                  <a:ext cx="1976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9" name="Рукописный ввод 98">
                  <a:extLst>
                    <a:ext uri="{FF2B5EF4-FFF2-40B4-BE49-F238E27FC236}">
                      <a16:creationId xmlns="" xmlns:a16="http://schemas.microsoft.com/office/drawing/2014/main" id="{7358C837-B684-F939-610A-EA633C4E84EB}"/>
                    </a:ext>
                  </a:extLst>
                </p14:cNvPr>
                <p14:cNvContentPartPr/>
                <p14:nvPr/>
              </p14:nvContentPartPr>
              <p14:xfrm>
                <a:off x="9381213" y="4080840"/>
                <a:ext cx="354600" cy="249480"/>
              </p14:xfrm>
            </p:contentPart>
          </mc:Choice>
          <mc:Fallback xmlns="">
            <p:pic>
              <p:nvPicPr>
                <p:cNvPr id="99" name="Рукописный ввод 98">
                  <a:extLst>
                    <a:ext uri="{FF2B5EF4-FFF2-40B4-BE49-F238E27FC236}">
                      <a16:creationId xmlns:a16="http://schemas.microsoft.com/office/drawing/2014/main" id="{7358C837-B684-F939-610A-EA633C4E84E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363213" y="4062840"/>
                  <a:ext cx="3902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0" name="Рукописный ввод 99">
                  <a:extLst>
                    <a:ext uri="{FF2B5EF4-FFF2-40B4-BE49-F238E27FC236}">
                      <a16:creationId xmlns="" xmlns:a16="http://schemas.microsoft.com/office/drawing/2014/main" id="{2E9A48B8-EE68-313B-F6A6-EAFBC82AEAFF}"/>
                    </a:ext>
                  </a:extLst>
                </p14:cNvPr>
                <p14:cNvContentPartPr/>
                <p14:nvPr/>
              </p14:nvContentPartPr>
              <p14:xfrm>
                <a:off x="9867213" y="4021440"/>
                <a:ext cx="123120" cy="249120"/>
              </p14:xfrm>
            </p:contentPart>
          </mc:Choice>
          <mc:Fallback xmlns="">
            <p:pic>
              <p:nvPicPr>
                <p:cNvPr id="100" name="Рукописный ввод 99">
                  <a:extLst>
                    <a:ext uri="{FF2B5EF4-FFF2-40B4-BE49-F238E27FC236}">
                      <a16:creationId xmlns:a16="http://schemas.microsoft.com/office/drawing/2014/main" id="{2E9A48B8-EE68-313B-F6A6-EAFBC82AEAF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849213" y="4003800"/>
                  <a:ext cx="1587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1" name="Рукописный ввод 100">
                  <a:extLst>
                    <a:ext uri="{FF2B5EF4-FFF2-40B4-BE49-F238E27FC236}">
                      <a16:creationId xmlns="" xmlns:a16="http://schemas.microsoft.com/office/drawing/2014/main" id="{32422E8D-F1F6-216A-8371-C9D4071C6E58}"/>
                    </a:ext>
                  </a:extLst>
                </p14:cNvPr>
                <p14:cNvContentPartPr/>
                <p14:nvPr/>
              </p14:nvContentPartPr>
              <p14:xfrm>
                <a:off x="9473733" y="4698600"/>
                <a:ext cx="254880" cy="260280"/>
              </p14:xfrm>
            </p:contentPart>
          </mc:Choice>
          <mc:Fallback xmlns="">
            <p:pic>
              <p:nvPicPr>
                <p:cNvPr id="101" name="Рукописный ввод 100">
                  <a:extLst>
                    <a:ext uri="{FF2B5EF4-FFF2-40B4-BE49-F238E27FC236}">
                      <a16:creationId xmlns:a16="http://schemas.microsoft.com/office/drawing/2014/main" id="{32422E8D-F1F6-216A-8371-C9D4071C6E5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456093" y="4680960"/>
                  <a:ext cx="290520" cy="29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Группа 108">
            <a:extLst>
              <a:ext uri="{FF2B5EF4-FFF2-40B4-BE49-F238E27FC236}">
                <a16:creationId xmlns="" xmlns:a16="http://schemas.microsoft.com/office/drawing/2014/main" id="{9AF009D6-4EDD-9E12-25A4-309F149CAB2C}"/>
              </a:ext>
            </a:extLst>
          </p:cNvPr>
          <p:cNvGrpSpPr/>
          <p:nvPr/>
        </p:nvGrpSpPr>
        <p:grpSpPr>
          <a:xfrm>
            <a:off x="9492813" y="5155440"/>
            <a:ext cx="161640" cy="227160"/>
            <a:chOff x="9492813" y="5155440"/>
            <a:chExt cx="161640" cy="22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3" name="Рукописный ввод 102">
                  <a:extLst>
                    <a:ext uri="{FF2B5EF4-FFF2-40B4-BE49-F238E27FC236}">
                      <a16:creationId xmlns="" xmlns:a16="http://schemas.microsoft.com/office/drawing/2014/main" id="{A83DF668-5015-1425-5D5C-F3B8429F4506}"/>
                    </a:ext>
                  </a:extLst>
                </p14:cNvPr>
                <p14:cNvContentPartPr/>
                <p14:nvPr/>
              </p14:nvContentPartPr>
              <p14:xfrm>
                <a:off x="9492813" y="5198280"/>
                <a:ext cx="161640" cy="184320"/>
              </p14:xfrm>
            </p:contentPart>
          </mc:Choice>
          <mc:Fallback xmlns="">
            <p:pic>
              <p:nvPicPr>
                <p:cNvPr id="103" name="Рукописный ввод 102">
                  <a:extLst>
                    <a:ext uri="{FF2B5EF4-FFF2-40B4-BE49-F238E27FC236}">
                      <a16:creationId xmlns:a16="http://schemas.microsoft.com/office/drawing/2014/main" id="{A83DF668-5015-1425-5D5C-F3B8429F450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474813" y="5180640"/>
                  <a:ext cx="1972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4" name="Рукописный ввод 103">
                  <a:extLst>
                    <a:ext uri="{FF2B5EF4-FFF2-40B4-BE49-F238E27FC236}">
                      <a16:creationId xmlns="" xmlns:a16="http://schemas.microsoft.com/office/drawing/2014/main" id="{179D10CC-B117-E6A9-F020-EEFD5125D75D}"/>
                    </a:ext>
                  </a:extLst>
                </p14:cNvPr>
                <p14:cNvContentPartPr/>
                <p14:nvPr/>
              </p14:nvContentPartPr>
              <p14:xfrm>
                <a:off x="9558693" y="5155440"/>
                <a:ext cx="81720" cy="9720"/>
              </p14:xfrm>
            </p:contentPart>
          </mc:Choice>
          <mc:Fallback xmlns="">
            <p:pic>
              <p:nvPicPr>
                <p:cNvPr id="104" name="Рукописный ввод 103">
                  <a:extLst>
                    <a:ext uri="{FF2B5EF4-FFF2-40B4-BE49-F238E27FC236}">
                      <a16:creationId xmlns:a16="http://schemas.microsoft.com/office/drawing/2014/main" id="{179D10CC-B117-E6A9-F020-EEFD5125D75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540693" y="5137800"/>
                  <a:ext cx="11736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Группа 107">
            <a:extLst>
              <a:ext uri="{FF2B5EF4-FFF2-40B4-BE49-F238E27FC236}">
                <a16:creationId xmlns="" xmlns:a16="http://schemas.microsoft.com/office/drawing/2014/main" id="{2D109EA7-9BAE-6F8E-B27E-C94FEE7757F4}"/>
              </a:ext>
            </a:extLst>
          </p:cNvPr>
          <p:cNvGrpSpPr/>
          <p:nvPr/>
        </p:nvGrpSpPr>
        <p:grpSpPr>
          <a:xfrm>
            <a:off x="10378053" y="4360200"/>
            <a:ext cx="705960" cy="472320"/>
            <a:chOff x="10378053" y="4360200"/>
            <a:chExt cx="705960" cy="47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5" name="Рукописный ввод 104">
                  <a:extLst>
                    <a:ext uri="{FF2B5EF4-FFF2-40B4-BE49-F238E27FC236}">
                      <a16:creationId xmlns="" xmlns:a16="http://schemas.microsoft.com/office/drawing/2014/main" id="{A0C201AD-CE45-041D-4700-9C7E749BE26A}"/>
                    </a:ext>
                  </a:extLst>
                </p14:cNvPr>
                <p14:cNvContentPartPr/>
                <p14:nvPr/>
              </p14:nvContentPartPr>
              <p14:xfrm>
                <a:off x="10378053" y="4360200"/>
                <a:ext cx="232200" cy="287640"/>
              </p14:xfrm>
            </p:contentPart>
          </mc:Choice>
          <mc:Fallback xmlns="">
            <p:pic>
              <p:nvPicPr>
                <p:cNvPr id="105" name="Рукописный ввод 104">
                  <a:extLst>
                    <a:ext uri="{FF2B5EF4-FFF2-40B4-BE49-F238E27FC236}">
                      <a16:creationId xmlns:a16="http://schemas.microsoft.com/office/drawing/2014/main" id="{A0C201AD-CE45-041D-4700-9C7E749BE26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360413" y="4342560"/>
                  <a:ext cx="26784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6" name="Рукописный ввод 105">
                  <a:extLst>
                    <a:ext uri="{FF2B5EF4-FFF2-40B4-BE49-F238E27FC236}">
                      <a16:creationId xmlns="" xmlns:a16="http://schemas.microsoft.com/office/drawing/2014/main" id="{FF8DA30F-F5A6-231F-45D9-358D8E62C206}"/>
                    </a:ext>
                  </a:extLst>
                </p14:cNvPr>
                <p14:cNvContentPartPr/>
                <p14:nvPr/>
              </p14:nvContentPartPr>
              <p14:xfrm>
                <a:off x="10680453" y="4630920"/>
                <a:ext cx="38520" cy="201600"/>
              </p14:xfrm>
            </p:contentPart>
          </mc:Choice>
          <mc:Fallback xmlns="">
            <p:pic>
              <p:nvPicPr>
                <p:cNvPr id="106" name="Рукописный ввод 105">
                  <a:extLst>
                    <a:ext uri="{FF2B5EF4-FFF2-40B4-BE49-F238E27FC236}">
                      <a16:creationId xmlns:a16="http://schemas.microsoft.com/office/drawing/2014/main" id="{FF8DA30F-F5A6-231F-45D9-358D8E62C20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662813" y="4613280"/>
                  <a:ext cx="741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7" name="Рукописный ввод 106">
                  <a:extLst>
                    <a:ext uri="{FF2B5EF4-FFF2-40B4-BE49-F238E27FC236}">
                      <a16:creationId xmlns="" xmlns:a16="http://schemas.microsoft.com/office/drawing/2014/main" id="{F5FF688F-CCAC-34F5-07A8-428CC28302F0}"/>
                    </a:ext>
                  </a:extLst>
                </p14:cNvPr>
                <p14:cNvContentPartPr/>
                <p14:nvPr/>
              </p14:nvContentPartPr>
              <p14:xfrm>
                <a:off x="10828773" y="4385400"/>
                <a:ext cx="255240" cy="330480"/>
              </p14:xfrm>
            </p:contentPart>
          </mc:Choice>
          <mc:Fallback xmlns="">
            <p:pic>
              <p:nvPicPr>
                <p:cNvPr id="107" name="Рукописный ввод 106">
                  <a:extLst>
                    <a:ext uri="{FF2B5EF4-FFF2-40B4-BE49-F238E27FC236}">
                      <a16:creationId xmlns:a16="http://schemas.microsoft.com/office/drawing/2014/main" id="{F5FF688F-CCAC-34F5-07A8-428CC28302F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810773" y="4367760"/>
                  <a:ext cx="290880" cy="36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Группа 111">
            <a:extLst>
              <a:ext uri="{FF2B5EF4-FFF2-40B4-BE49-F238E27FC236}">
                <a16:creationId xmlns="" xmlns:a16="http://schemas.microsoft.com/office/drawing/2014/main" id="{E4410456-1D1D-AC98-81C3-4513789A0216}"/>
              </a:ext>
            </a:extLst>
          </p:cNvPr>
          <p:cNvGrpSpPr/>
          <p:nvPr/>
        </p:nvGrpSpPr>
        <p:grpSpPr>
          <a:xfrm>
            <a:off x="10108773" y="3826680"/>
            <a:ext cx="322920" cy="323280"/>
            <a:chOff x="10108773" y="3826680"/>
            <a:chExt cx="322920" cy="32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0" name="Рукописный ввод 109">
                  <a:extLst>
                    <a:ext uri="{FF2B5EF4-FFF2-40B4-BE49-F238E27FC236}">
                      <a16:creationId xmlns="" xmlns:a16="http://schemas.microsoft.com/office/drawing/2014/main" id="{E4C84E8B-D983-2BAB-E46F-E1252473605A}"/>
                    </a:ext>
                  </a:extLst>
                </p14:cNvPr>
                <p14:cNvContentPartPr/>
                <p14:nvPr/>
              </p14:nvContentPartPr>
              <p14:xfrm>
                <a:off x="10108773" y="3826680"/>
                <a:ext cx="66960" cy="323280"/>
              </p14:xfrm>
            </p:contentPart>
          </mc:Choice>
          <mc:Fallback xmlns="">
            <p:pic>
              <p:nvPicPr>
                <p:cNvPr id="110" name="Рукописный ввод 109">
                  <a:extLst>
                    <a:ext uri="{FF2B5EF4-FFF2-40B4-BE49-F238E27FC236}">
                      <a16:creationId xmlns:a16="http://schemas.microsoft.com/office/drawing/2014/main" id="{E4C84E8B-D983-2BAB-E46F-E1252473605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090773" y="3809040"/>
                  <a:ext cx="10260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1" name="Рукописный ввод 110">
                  <a:extLst>
                    <a:ext uri="{FF2B5EF4-FFF2-40B4-BE49-F238E27FC236}">
                      <a16:creationId xmlns="" xmlns:a16="http://schemas.microsoft.com/office/drawing/2014/main" id="{F0585305-89AE-32D0-F02A-B9A642F4ED13}"/>
                    </a:ext>
                  </a:extLst>
                </p14:cNvPr>
                <p14:cNvContentPartPr/>
                <p14:nvPr/>
              </p14:nvContentPartPr>
              <p14:xfrm>
                <a:off x="10215333" y="3875640"/>
                <a:ext cx="216360" cy="233280"/>
              </p14:xfrm>
            </p:contentPart>
          </mc:Choice>
          <mc:Fallback xmlns="">
            <p:pic>
              <p:nvPicPr>
                <p:cNvPr id="111" name="Рукописный ввод 110">
                  <a:extLst>
                    <a:ext uri="{FF2B5EF4-FFF2-40B4-BE49-F238E27FC236}">
                      <a16:creationId xmlns:a16="http://schemas.microsoft.com/office/drawing/2014/main" id="{F0585305-89AE-32D0-F02A-B9A642F4ED1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197693" y="3857640"/>
                  <a:ext cx="252000" cy="268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2255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032BED9-5FC7-BF47-C0B0-7A5772D48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107" y="4874040"/>
            <a:ext cx="8949894" cy="164805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4F6BB2E7-F6F2-25FD-EBCD-C0785FE12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07" y="160867"/>
            <a:ext cx="7543803" cy="452966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Рукописный ввод 1">
                <a:extLst>
                  <a:ext uri="{FF2B5EF4-FFF2-40B4-BE49-F238E27FC236}">
                    <a16:creationId xmlns="" xmlns:a16="http://schemas.microsoft.com/office/drawing/2014/main" id="{B390FC09-0CF3-461C-9446-11CCA97F181F}"/>
                  </a:ext>
                </a:extLst>
              </p14:cNvPr>
              <p14:cNvContentPartPr/>
              <p14:nvPr/>
            </p14:nvContentPartPr>
            <p14:xfrm>
              <a:off x="8619093" y="5156000"/>
              <a:ext cx="428400" cy="360"/>
            </p14:xfrm>
          </p:contentPart>
        </mc:Choice>
        <mc:Fallback xmlns="">
          <p:pic>
            <p:nvPicPr>
              <p:cNvPr id="2" name="Рукописный ввод 1">
                <a:extLst>
                  <a:ext uri="{FF2B5EF4-FFF2-40B4-BE49-F238E27FC236}">
                    <a16:creationId xmlns:a16="http://schemas.microsoft.com/office/drawing/2014/main" id="{B390FC09-0CF3-461C-9446-11CCA97F181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01093" y="5138360"/>
                <a:ext cx="4640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Рукописный ввод 2">
                <a:extLst>
                  <a:ext uri="{FF2B5EF4-FFF2-40B4-BE49-F238E27FC236}">
                    <a16:creationId xmlns="" xmlns:a16="http://schemas.microsoft.com/office/drawing/2014/main" id="{65FE28A0-BC44-B494-672B-E1FFD72C5DDA}"/>
                  </a:ext>
                </a:extLst>
              </p14:cNvPr>
              <p14:cNvContentPartPr/>
              <p14:nvPr/>
            </p14:nvContentPartPr>
            <p14:xfrm>
              <a:off x="550413" y="5409440"/>
              <a:ext cx="1407600" cy="45000"/>
            </p14:xfrm>
          </p:contentPart>
        </mc:Choice>
        <mc:Fallback xmlns=""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65FE28A0-BC44-B494-672B-E1FFD72C5DD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2413" y="5391440"/>
                <a:ext cx="144324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Рукописный ввод 3">
                <a:extLst>
                  <a:ext uri="{FF2B5EF4-FFF2-40B4-BE49-F238E27FC236}">
                    <a16:creationId xmlns="" xmlns:a16="http://schemas.microsoft.com/office/drawing/2014/main" id="{5B96B286-DA86-E9EB-BF9F-01EF633012DA}"/>
                  </a:ext>
                </a:extLst>
              </p14:cNvPr>
              <p14:cNvContentPartPr/>
              <p14:nvPr/>
            </p14:nvContentPartPr>
            <p14:xfrm>
              <a:off x="3359493" y="5688080"/>
              <a:ext cx="881280" cy="4500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5B96B286-DA86-E9EB-BF9F-01EF633012D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41853" y="5670080"/>
                <a:ext cx="91692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6" name="Рукописный ввод 45">
                <a:extLst>
                  <a:ext uri="{FF2B5EF4-FFF2-40B4-BE49-F238E27FC236}">
                    <a16:creationId xmlns="" xmlns:a16="http://schemas.microsoft.com/office/drawing/2014/main" id="{BD3A9AC6-CB9A-9F61-4E83-50A3756F157F}"/>
                  </a:ext>
                </a:extLst>
              </p14:cNvPr>
              <p14:cNvContentPartPr/>
              <p14:nvPr/>
            </p14:nvContentPartPr>
            <p14:xfrm>
              <a:off x="8474013" y="726560"/>
              <a:ext cx="976680" cy="518760"/>
            </p14:xfrm>
          </p:contentPart>
        </mc:Choice>
        <mc:Fallback xmlns="">
          <p:pic>
            <p:nvPicPr>
              <p:cNvPr id="46" name="Рукописный ввод 45">
                <a:extLst>
                  <a:ext uri="{FF2B5EF4-FFF2-40B4-BE49-F238E27FC236}">
                    <a16:creationId xmlns:a16="http://schemas.microsoft.com/office/drawing/2014/main" id="{BD3A9AC6-CB9A-9F61-4E83-50A3756F157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456013" y="708560"/>
                <a:ext cx="1012320" cy="55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Группа 73">
            <a:extLst>
              <a:ext uri="{FF2B5EF4-FFF2-40B4-BE49-F238E27FC236}">
                <a16:creationId xmlns="" xmlns:a16="http://schemas.microsoft.com/office/drawing/2014/main" id="{62BE7248-A5AB-22A5-9AA4-F6C13189CFAB}"/>
              </a:ext>
            </a:extLst>
          </p:cNvPr>
          <p:cNvGrpSpPr/>
          <p:nvPr/>
        </p:nvGrpSpPr>
        <p:grpSpPr>
          <a:xfrm>
            <a:off x="9635013" y="829520"/>
            <a:ext cx="864720" cy="943200"/>
            <a:chOff x="9635013" y="829520"/>
            <a:chExt cx="864720" cy="94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65" name="Рукописный ввод 64">
                  <a:extLst>
                    <a:ext uri="{FF2B5EF4-FFF2-40B4-BE49-F238E27FC236}">
                      <a16:creationId xmlns="" xmlns:a16="http://schemas.microsoft.com/office/drawing/2014/main" id="{B1D574F7-90EC-CB27-2105-C2643E54CBBD}"/>
                    </a:ext>
                  </a:extLst>
                </p14:cNvPr>
                <p14:cNvContentPartPr/>
                <p14:nvPr/>
              </p14:nvContentPartPr>
              <p14:xfrm>
                <a:off x="9795213" y="927080"/>
                <a:ext cx="112680" cy="335160"/>
              </p14:xfrm>
            </p:contentPart>
          </mc:Choice>
          <mc:Fallback xmlns="">
            <p:pic>
              <p:nvPicPr>
                <p:cNvPr id="65" name="Рукописный ввод 64">
                  <a:extLst>
                    <a:ext uri="{FF2B5EF4-FFF2-40B4-BE49-F238E27FC236}">
                      <a16:creationId xmlns:a16="http://schemas.microsoft.com/office/drawing/2014/main" id="{B1D574F7-90EC-CB27-2105-C2643E54CBB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777213" y="909440"/>
                  <a:ext cx="14832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66" name="Рукописный ввод 65">
                  <a:extLst>
                    <a:ext uri="{FF2B5EF4-FFF2-40B4-BE49-F238E27FC236}">
                      <a16:creationId xmlns="" xmlns:a16="http://schemas.microsoft.com/office/drawing/2014/main" id="{8E996DF5-A616-C47E-A860-9C687C194A46}"/>
                    </a:ext>
                  </a:extLst>
                </p14:cNvPr>
                <p14:cNvContentPartPr/>
                <p14:nvPr/>
              </p14:nvContentPartPr>
              <p14:xfrm>
                <a:off x="10041813" y="846440"/>
                <a:ext cx="279000" cy="371520"/>
              </p14:xfrm>
            </p:contentPart>
          </mc:Choice>
          <mc:Fallback xmlns="">
            <p:pic>
              <p:nvPicPr>
                <p:cNvPr id="66" name="Рукописный ввод 65">
                  <a:extLst>
                    <a:ext uri="{FF2B5EF4-FFF2-40B4-BE49-F238E27FC236}">
                      <a16:creationId xmlns:a16="http://schemas.microsoft.com/office/drawing/2014/main" id="{8E996DF5-A616-C47E-A860-9C687C194A4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024173" y="828440"/>
                  <a:ext cx="31464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67" name="Рукописный ввод 66">
                  <a:extLst>
                    <a:ext uri="{FF2B5EF4-FFF2-40B4-BE49-F238E27FC236}">
                      <a16:creationId xmlns="" xmlns:a16="http://schemas.microsoft.com/office/drawing/2014/main" id="{29F0CA88-EC05-F9FB-8097-75988179FE35}"/>
                    </a:ext>
                  </a:extLst>
                </p14:cNvPr>
                <p14:cNvContentPartPr/>
                <p14:nvPr/>
              </p14:nvContentPartPr>
              <p14:xfrm>
                <a:off x="9829413" y="1319840"/>
                <a:ext cx="525240" cy="19080"/>
              </p14:xfrm>
            </p:contentPart>
          </mc:Choice>
          <mc:Fallback xmlns="">
            <p:pic>
              <p:nvPicPr>
                <p:cNvPr id="67" name="Рукописный ввод 66">
                  <a:extLst>
                    <a:ext uri="{FF2B5EF4-FFF2-40B4-BE49-F238E27FC236}">
                      <a16:creationId xmlns:a16="http://schemas.microsoft.com/office/drawing/2014/main" id="{29F0CA88-EC05-F9FB-8097-75988179FE3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811773" y="1301840"/>
                  <a:ext cx="5608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68" name="Рукописный ввод 67">
                  <a:extLst>
                    <a:ext uri="{FF2B5EF4-FFF2-40B4-BE49-F238E27FC236}">
                      <a16:creationId xmlns="" xmlns:a16="http://schemas.microsoft.com/office/drawing/2014/main" id="{52D5B1B6-B1E3-D6F9-9084-B44FBEDD49C4}"/>
                    </a:ext>
                  </a:extLst>
                </p14:cNvPr>
                <p14:cNvContentPartPr/>
                <p14:nvPr/>
              </p14:nvContentPartPr>
              <p14:xfrm>
                <a:off x="9918333" y="1498400"/>
                <a:ext cx="200520" cy="214920"/>
              </p14:xfrm>
            </p:contentPart>
          </mc:Choice>
          <mc:Fallback xmlns="">
            <p:pic>
              <p:nvPicPr>
                <p:cNvPr id="68" name="Рукописный ввод 67">
                  <a:extLst>
                    <a:ext uri="{FF2B5EF4-FFF2-40B4-BE49-F238E27FC236}">
                      <a16:creationId xmlns:a16="http://schemas.microsoft.com/office/drawing/2014/main" id="{52D5B1B6-B1E3-D6F9-9084-B44FBEDD49C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900693" y="1480760"/>
                  <a:ext cx="2361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69" name="Рукописный ввод 68">
                  <a:extLst>
                    <a:ext uri="{FF2B5EF4-FFF2-40B4-BE49-F238E27FC236}">
                      <a16:creationId xmlns="" xmlns:a16="http://schemas.microsoft.com/office/drawing/2014/main" id="{BF2BA6D3-DFE1-1029-D4CD-4081B6A40656}"/>
                    </a:ext>
                  </a:extLst>
                </p14:cNvPr>
                <p14:cNvContentPartPr/>
                <p14:nvPr/>
              </p14:nvContentPartPr>
              <p14:xfrm>
                <a:off x="10049733" y="1447640"/>
                <a:ext cx="160920" cy="8640"/>
              </p14:xfrm>
            </p:contentPart>
          </mc:Choice>
          <mc:Fallback xmlns="">
            <p:pic>
              <p:nvPicPr>
                <p:cNvPr id="69" name="Рукописный ввод 68">
                  <a:extLst>
                    <a:ext uri="{FF2B5EF4-FFF2-40B4-BE49-F238E27FC236}">
                      <a16:creationId xmlns:a16="http://schemas.microsoft.com/office/drawing/2014/main" id="{BF2BA6D3-DFE1-1029-D4CD-4081B6A4065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032093" y="1430000"/>
                  <a:ext cx="1965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70" name="Рукописный ввод 69">
                  <a:extLst>
                    <a:ext uri="{FF2B5EF4-FFF2-40B4-BE49-F238E27FC236}">
                      <a16:creationId xmlns="" xmlns:a16="http://schemas.microsoft.com/office/drawing/2014/main" id="{BF4F3F1F-9487-2189-43C3-5788222FFD73}"/>
                    </a:ext>
                  </a:extLst>
                </p14:cNvPr>
                <p14:cNvContentPartPr/>
                <p14:nvPr/>
              </p14:nvContentPartPr>
              <p14:xfrm>
                <a:off x="10294173" y="1457360"/>
                <a:ext cx="205560" cy="315360"/>
              </p14:xfrm>
            </p:contentPart>
          </mc:Choice>
          <mc:Fallback xmlns="">
            <p:pic>
              <p:nvPicPr>
                <p:cNvPr id="70" name="Рукописный ввод 69">
                  <a:extLst>
                    <a:ext uri="{FF2B5EF4-FFF2-40B4-BE49-F238E27FC236}">
                      <a16:creationId xmlns:a16="http://schemas.microsoft.com/office/drawing/2014/main" id="{BF4F3F1F-9487-2189-43C3-5788222FFD7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276533" y="1439360"/>
                  <a:ext cx="24120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72" name="Рукописный ввод 71">
                  <a:extLst>
                    <a:ext uri="{FF2B5EF4-FFF2-40B4-BE49-F238E27FC236}">
                      <a16:creationId xmlns="" xmlns:a16="http://schemas.microsoft.com/office/drawing/2014/main" id="{F2C555BE-6E67-6EDE-A013-DD9E65F348B9}"/>
                    </a:ext>
                  </a:extLst>
                </p14:cNvPr>
                <p14:cNvContentPartPr/>
                <p14:nvPr/>
              </p14:nvContentPartPr>
              <p14:xfrm>
                <a:off x="9635013" y="914120"/>
                <a:ext cx="308880" cy="143640"/>
              </p14:xfrm>
            </p:contentPart>
          </mc:Choice>
          <mc:Fallback xmlns="">
            <p:pic>
              <p:nvPicPr>
                <p:cNvPr id="72" name="Рукописный ввод 71">
                  <a:extLst>
                    <a:ext uri="{FF2B5EF4-FFF2-40B4-BE49-F238E27FC236}">
                      <a16:creationId xmlns:a16="http://schemas.microsoft.com/office/drawing/2014/main" id="{F2C555BE-6E67-6EDE-A013-DD9E65F348B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617373" y="896120"/>
                  <a:ext cx="3445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73" name="Рукописный ввод 72">
                  <a:extLst>
                    <a:ext uri="{FF2B5EF4-FFF2-40B4-BE49-F238E27FC236}">
                      <a16:creationId xmlns="" xmlns:a16="http://schemas.microsoft.com/office/drawing/2014/main" id="{A8F05EE3-6E22-F83A-63F3-CCC0BCD50959}"/>
                    </a:ext>
                  </a:extLst>
                </p14:cNvPr>
                <p14:cNvContentPartPr/>
                <p14:nvPr/>
              </p14:nvContentPartPr>
              <p14:xfrm>
                <a:off x="9871173" y="829520"/>
                <a:ext cx="26640" cy="208080"/>
              </p14:xfrm>
            </p:contentPart>
          </mc:Choice>
          <mc:Fallback xmlns="">
            <p:pic>
              <p:nvPicPr>
                <p:cNvPr id="73" name="Рукописный ввод 72">
                  <a:extLst>
                    <a:ext uri="{FF2B5EF4-FFF2-40B4-BE49-F238E27FC236}">
                      <a16:creationId xmlns:a16="http://schemas.microsoft.com/office/drawing/2014/main" id="{A8F05EE3-6E22-F83A-63F3-CCC0BCD5095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853533" y="811880"/>
                  <a:ext cx="62280" cy="24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1" name="Рукописный ввод 80">
                <a:extLst>
                  <a:ext uri="{FF2B5EF4-FFF2-40B4-BE49-F238E27FC236}">
                    <a16:creationId xmlns="" xmlns:a16="http://schemas.microsoft.com/office/drawing/2014/main" id="{6D410414-A3C8-3FCA-75F2-BC1C8102444E}"/>
                  </a:ext>
                </a:extLst>
              </p14:cNvPr>
              <p14:cNvContentPartPr/>
              <p14:nvPr/>
            </p14:nvContentPartPr>
            <p14:xfrm>
              <a:off x="11531493" y="887120"/>
              <a:ext cx="220320" cy="290880"/>
            </p14:xfrm>
          </p:contentPart>
        </mc:Choice>
        <mc:Fallback xmlns="">
          <p:pic>
            <p:nvPicPr>
              <p:cNvPr id="81" name="Рукописный ввод 80">
                <a:extLst>
                  <a:ext uri="{FF2B5EF4-FFF2-40B4-BE49-F238E27FC236}">
                    <a16:creationId xmlns:a16="http://schemas.microsoft.com/office/drawing/2014/main" id="{6D410414-A3C8-3FCA-75F2-BC1C8102444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513853" y="869480"/>
                <a:ext cx="255960" cy="32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Группа 86">
            <a:extLst>
              <a:ext uri="{FF2B5EF4-FFF2-40B4-BE49-F238E27FC236}">
                <a16:creationId xmlns="" xmlns:a16="http://schemas.microsoft.com/office/drawing/2014/main" id="{7F4E9B2C-3926-BF8E-FCC4-22ED21B57F2E}"/>
              </a:ext>
            </a:extLst>
          </p:cNvPr>
          <p:cNvGrpSpPr/>
          <p:nvPr/>
        </p:nvGrpSpPr>
        <p:grpSpPr>
          <a:xfrm>
            <a:off x="7937613" y="128600"/>
            <a:ext cx="3947760" cy="1630800"/>
            <a:chOff x="7937613" y="128600"/>
            <a:chExt cx="3947760" cy="163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" name="Рукописный ввод 4">
                  <a:extLst>
                    <a:ext uri="{FF2B5EF4-FFF2-40B4-BE49-F238E27FC236}">
                      <a16:creationId xmlns="" xmlns:a16="http://schemas.microsoft.com/office/drawing/2014/main" id="{9ED5DF12-9E84-B165-0F51-F65442C47D33}"/>
                    </a:ext>
                  </a:extLst>
                </p14:cNvPr>
                <p14:cNvContentPartPr/>
                <p14:nvPr/>
              </p14:nvContentPartPr>
              <p14:xfrm>
                <a:off x="8339373" y="186200"/>
                <a:ext cx="43200" cy="304560"/>
              </p14:xfrm>
            </p:contentPart>
          </mc:Choice>
          <mc:Fallback xmlns="">
            <p:pic>
              <p:nvPicPr>
                <p:cNvPr id="5" name="Рукописный ввод 4">
                  <a:extLst>
                    <a:ext uri="{FF2B5EF4-FFF2-40B4-BE49-F238E27FC236}">
                      <a16:creationId xmlns:a16="http://schemas.microsoft.com/office/drawing/2014/main" id="{9ED5DF12-9E84-B165-0F51-F65442C47D3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321733" y="168200"/>
                  <a:ext cx="7884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6" name="Рукописный ввод 5">
                  <a:extLst>
                    <a:ext uri="{FF2B5EF4-FFF2-40B4-BE49-F238E27FC236}">
                      <a16:creationId xmlns="" xmlns:a16="http://schemas.microsoft.com/office/drawing/2014/main" id="{735B96FF-5609-8FBD-91B6-B2A9EEB8FA8B}"/>
                    </a:ext>
                  </a:extLst>
                </p14:cNvPr>
                <p14:cNvContentPartPr/>
                <p14:nvPr/>
              </p14:nvContentPartPr>
              <p14:xfrm>
                <a:off x="8537733" y="202760"/>
                <a:ext cx="166680" cy="298440"/>
              </p14:xfrm>
            </p:contentPart>
          </mc:Choice>
          <mc:Fallback xmlns="">
            <p:pic>
              <p:nvPicPr>
                <p:cNvPr id="6" name="Рукописный ввод 5">
                  <a:extLst>
                    <a:ext uri="{FF2B5EF4-FFF2-40B4-BE49-F238E27FC236}">
                      <a16:creationId xmlns:a16="http://schemas.microsoft.com/office/drawing/2014/main" id="{735B96FF-5609-8FBD-91B6-B2A9EEB8FA8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520093" y="185120"/>
                  <a:ext cx="20232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8" name="Рукописный ввод 7">
                  <a:extLst>
                    <a:ext uri="{FF2B5EF4-FFF2-40B4-BE49-F238E27FC236}">
                      <a16:creationId xmlns="" xmlns:a16="http://schemas.microsoft.com/office/drawing/2014/main" id="{4BA6CAFF-72C7-B9C2-8F24-F91FC2358285}"/>
                    </a:ext>
                  </a:extLst>
                </p14:cNvPr>
                <p14:cNvContentPartPr/>
                <p14:nvPr/>
              </p14:nvContentPartPr>
              <p14:xfrm>
                <a:off x="8576613" y="185840"/>
                <a:ext cx="205200" cy="9000"/>
              </p14:xfrm>
            </p:contentPart>
          </mc:Choice>
          <mc:Fallback xmlns="">
            <p:pic>
              <p:nvPicPr>
                <p:cNvPr id="8" name="Рукописный ввод 7">
                  <a:extLst>
                    <a:ext uri="{FF2B5EF4-FFF2-40B4-BE49-F238E27FC236}">
                      <a16:creationId xmlns:a16="http://schemas.microsoft.com/office/drawing/2014/main" id="{4BA6CAFF-72C7-B9C2-8F24-F91FC235828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558973" y="167840"/>
                  <a:ext cx="2408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9" name="Рукописный ввод 8">
                  <a:extLst>
                    <a:ext uri="{FF2B5EF4-FFF2-40B4-BE49-F238E27FC236}">
                      <a16:creationId xmlns="" xmlns:a16="http://schemas.microsoft.com/office/drawing/2014/main" id="{7874CA47-63B0-EA31-2122-88ED5E017F36}"/>
                    </a:ext>
                  </a:extLst>
                </p14:cNvPr>
                <p14:cNvContentPartPr/>
                <p14:nvPr/>
              </p14:nvContentPartPr>
              <p14:xfrm>
                <a:off x="8846253" y="185120"/>
                <a:ext cx="249840" cy="331920"/>
              </p14:xfrm>
            </p:contentPart>
          </mc:Choice>
          <mc:Fallback xmlns="">
            <p:pic>
              <p:nvPicPr>
                <p:cNvPr id="9" name="Рукописный ввод 8">
                  <a:extLst>
                    <a:ext uri="{FF2B5EF4-FFF2-40B4-BE49-F238E27FC236}">
                      <a16:creationId xmlns:a16="http://schemas.microsoft.com/office/drawing/2014/main" id="{7874CA47-63B0-EA31-2122-88ED5E017F3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828613" y="167120"/>
                  <a:ext cx="28548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0" name="Рукописный ввод 9">
                  <a:extLst>
                    <a:ext uri="{FF2B5EF4-FFF2-40B4-BE49-F238E27FC236}">
                      <a16:creationId xmlns="" xmlns:a16="http://schemas.microsoft.com/office/drawing/2014/main" id="{FE1F354D-289E-A888-DAB7-B7F05E60C886}"/>
                    </a:ext>
                  </a:extLst>
                </p14:cNvPr>
                <p14:cNvContentPartPr/>
                <p14:nvPr/>
              </p14:nvContentPartPr>
              <p14:xfrm>
                <a:off x="9186453" y="300680"/>
                <a:ext cx="198720" cy="21600"/>
              </p14:xfrm>
            </p:contentPart>
          </mc:Choice>
          <mc:Fallback xmlns="">
            <p:pic>
              <p:nvPicPr>
                <p:cNvPr id="10" name="Рукописный ввод 9">
                  <a:extLst>
                    <a:ext uri="{FF2B5EF4-FFF2-40B4-BE49-F238E27FC236}">
                      <a16:creationId xmlns:a16="http://schemas.microsoft.com/office/drawing/2014/main" id="{FE1F354D-289E-A888-DAB7-B7F05E60C88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168453" y="283040"/>
                  <a:ext cx="2343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2" name="Рукописный ввод 11">
                  <a:extLst>
                    <a:ext uri="{FF2B5EF4-FFF2-40B4-BE49-F238E27FC236}">
                      <a16:creationId xmlns="" xmlns:a16="http://schemas.microsoft.com/office/drawing/2014/main" id="{573F2F16-1285-80B8-4FE6-ABF94C967009}"/>
                    </a:ext>
                  </a:extLst>
                </p14:cNvPr>
                <p14:cNvContentPartPr/>
                <p14:nvPr/>
              </p14:nvContentPartPr>
              <p14:xfrm>
                <a:off x="9541773" y="154880"/>
                <a:ext cx="179280" cy="363960"/>
              </p14:xfrm>
            </p:contentPart>
          </mc:Choice>
          <mc:Fallback xmlns="">
            <p:pic>
              <p:nvPicPr>
                <p:cNvPr id="12" name="Рукописный ввод 11">
                  <a:extLst>
                    <a:ext uri="{FF2B5EF4-FFF2-40B4-BE49-F238E27FC236}">
                      <a16:creationId xmlns:a16="http://schemas.microsoft.com/office/drawing/2014/main" id="{573F2F16-1285-80B8-4FE6-ABF94C96700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524133" y="137240"/>
                  <a:ext cx="21492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4" name="Рукописный ввод 13">
                  <a:extLst>
                    <a:ext uri="{FF2B5EF4-FFF2-40B4-BE49-F238E27FC236}">
                      <a16:creationId xmlns="" xmlns:a16="http://schemas.microsoft.com/office/drawing/2014/main" id="{570C0FDE-F37A-9574-41AB-647C5AE8731E}"/>
                    </a:ext>
                  </a:extLst>
                </p14:cNvPr>
                <p14:cNvContentPartPr/>
                <p14:nvPr/>
              </p14:nvContentPartPr>
              <p14:xfrm>
                <a:off x="9824373" y="283760"/>
                <a:ext cx="251640" cy="21240"/>
              </p14:xfrm>
            </p:contentPart>
          </mc:Choice>
          <mc:Fallback xmlns="">
            <p:pic>
              <p:nvPicPr>
                <p:cNvPr id="14" name="Рукописный ввод 13">
                  <a:extLst>
                    <a:ext uri="{FF2B5EF4-FFF2-40B4-BE49-F238E27FC236}">
                      <a16:creationId xmlns:a16="http://schemas.microsoft.com/office/drawing/2014/main" id="{570C0FDE-F37A-9574-41AB-647C5AE8731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806373" y="266120"/>
                  <a:ext cx="2872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5" name="Рукописный ввод 14">
                  <a:extLst>
                    <a:ext uri="{FF2B5EF4-FFF2-40B4-BE49-F238E27FC236}">
                      <a16:creationId xmlns="" xmlns:a16="http://schemas.microsoft.com/office/drawing/2014/main" id="{800F2F05-2207-0E21-4F53-A2721630C94C}"/>
                    </a:ext>
                  </a:extLst>
                </p14:cNvPr>
                <p14:cNvContentPartPr/>
                <p14:nvPr/>
              </p14:nvContentPartPr>
              <p14:xfrm>
                <a:off x="9821133" y="392840"/>
                <a:ext cx="245880" cy="39240"/>
              </p14:xfrm>
            </p:contentPart>
          </mc:Choice>
          <mc:Fallback xmlns="">
            <p:pic>
              <p:nvPicPr>
                <p:cNvPr id="15" name="Рукописный ввод 14">
                  <a:extLst>
                    <a:ext uri="{FF2B5EF4-FFF2-40B4-BE49-F238E27FC236}">
                      <a16:creationId xmlns:a16="http://schemas.microsoft.com/office/drawing/2014/main" id="{800F2F05-2207-0E21-4F53-A2721630C94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803133" y="374840"/>
                  <a:ext cx="2815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6" name="Рукописный ввод 15">
                  <a:extLst>
                    <a:ext uri="{FF2B5EF4-FFF2-40B4-BE49-F238E27FC236}">
                      <a16:creationId xmlns="" xmlns:a16="http://schemas.microsoft.com/office/drawing/2014/main" id="{2269971F-30E2-C72E-6C21-C22936F0F9F6}"/>
                    </a:ext>
                  </a:extLst>
                </p14:cNvPr>
                <p14:cNvContentPartPr/>
                <p14:nvPr/>
              </p14:nvContentPartPr>
              <p14:xfrm>
                <a:off x="10262853" y="128600"/>
                <a:ext cx="59400" cy="425520"/>
              </p14:xfrm>
            </p:contentPart>
          </mc:Choice>
          <mc:Fallback xmlns="">
            <p:pic>
              <p:nvPicPr>
                <p:cNvPr id="16" name="Рукописный ввод 15">
                  <a:extLst>
                    <a:ext uri="{FF2B5EF4-FFF2-40B4-BE49-F238E27FC236}">
                      <a16:creationId xmlns:a16="http://schemas.microsoft.com/office/drawing/2014/main" id="{2269971F-30E2-C72E-6C21-C22936F0F9F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244853" y="110600"/>
                  <a:ext cx="9504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7" name="Рукописный ввод 16">
                  <a:extLst>
                    <a:ext uri="{FF2B5EF4-FFF2-40B4-BE49-F238E27FC236}">
                      <a16:creationId xmlns="" xmlns:a16="http://schemas.microsoft.com/office/drawing/2014/main" id="{1F3B2639-994E-1776-6D36-2F335E50211B}"/>
                    </a:ext>
                  </a:extLst>
                </p14:cNvPr>
                <p14:cNvContentPartPr/>
                <p14:nvPr/>
              </p14:nvContentPartPr>
              <p14:xfrm>
                <a:off x="10497573" y="251000"/>
                <a:ext cx="222120" cy="347400"/>
              </p14:xfrm>
            </p:contentPart>
          </mc:Choice>
          <mc:Fallback xmlns="">
            <p:pic>
              <p:nvPicPr>
                <p:cNvPr id="17" name="Рукописный ввод 16">
                  <a:extLst>
                    <a:ext uri="{FF2B5EF4-FFF2-40B4-BE49-F238E27FC236}">
                      <a16:creationId xmlns:a16="http://schemas.microsoft.com/office/drawing/2014/main" id="{1F3B2639-994E-1776-6D36-2F335E50211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479933" y="233360"/>
                  <a:ext cx="25776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8" name="Рукописный ввод 17">
                  <a:extLst>
                    <a:ext uri="{FF2B5EF4-FFF2-40B4-BE49-F238E27FC236}">
                      <a16:creationId xmlns="" xmlns:a16="http://schemas.microsoft.com/office/drawing/2014/main" id="{642040BB-2165-8C2D-E1E5-F49EC87A7C89}"/>
                    </a:ext>
                  </a:extLst>
                </p14:cNvPr>
                <p14:cNvContentPartPr/>
                <p14:nvPr/>
              </p14:nvContentPartPr>
              <p14:xfrm>
                <a:off x="11059173" y="204200"/>
                <a:ext cx="255960" cy="363240"/>
              </p14:xfrm>
            </p:contentPart>
          </mc:Choice>
          <mc:Fallback xmlns="">
            <p:pic>
              <p:nvPicPr>
                <p:cNvPr id="18" name="Рукописный ввод 17">
                  <a:extLst>
                    <a:ext uri="{FF2B5EF4-FFF2-40B4-BE49-F238E27FC236}">
                      <a16:creationId xmlns:a16="http://schemas.microsoft.com/office/drawing/2014/main" id="{642040BB-2165-8C2D-E1E5-F49EC87A7C8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041533" y="186560"/>
                  <a:ext cx="29160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9" name="Рукописный ввод 18">
                  <a:extLst>
                    <a:ext uri="{FF2B5EF4-FFF2-40B4-BE49-F238E27FC236}">
                      <a16:creationId xmlns="" xmlns:a16="http://schemas.microsoft.com/office/drawing/2014/main" id="{71DB1A91-5A64-93AB-8B6C-0BA6EDD1C65A}"/>
                    </a:ext>
                  </a:extLst>
                </p14:cNvPr>
                <p14:cNvContentPartPr/>
                <p14:nvPr/>
              </p14:nvContentPartPr>
              <p14:xfrm>
                <a:off x="11201013" y="456920"/>
                <a:ext cx="273960" cy="9720"/>
              </p14:xfrm>
            </p:contentPart>
          </mc:Choice>
          <mc:Fallback xmlns="">
            <p:pic>
              <p:nvPicPr>
                <p:cNvPr id="19" name="Рукописный ввод 18">
                  <a:extLst>
                    <a:ext uri="{FF2B5EF4-FFF2-40B4-BE49-F238E27FC236}">
                      <a16:creationId xmlns:a16="http://schemas.microsoft.com/office/drawing/2014/main" id="{71DB1A91-5A64-93AB-8B6C-0BA6EDD1C65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183373" y="438920"/>
                  <a:ext cx="3096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2" name="Рукописный ввод 21">
                  <a:extLst>
                    <a:ext uri="{FF2B5EF4-FFF2-40B4-BE49-F238E27FC236}">
                      <a16:creationId xmlns="" xmlns:a16="http://schemas.microsoft.com/office/drawing/2014/main" id="{387AE420-56E8-8FBB-AB04-28D9CFE64AB1}"/>
                    </a:ext>
                  </a:extLst>
                </p14:cNvPr>
                <p14:cNvContentPartPr/>
                <p14:nvPr/>
              </p14:nvContentPartPr>
              <p14:xfrm>
                <a:off x="7958853" y="380960"/>
                <a:ext cx="360" cy="165240"/>
              </p14:xfrm>
            </p:contentPart>
          </mc:Choice>
          <mc:Fallback xmlns="">
            <p:pic>
              <p:nvPicPr>
                <p:cNvPr id="22" name="Рукописный ввод 21">
                  <a:extLst>
                    <a:ext uri="{FF2B5EF4-FFF2-40B4-BE49-F238E27FC236}">
                      <a16:creationId xmlns:a16="http://schemas.microsoft.com/office/drawing/2014/main" id="{387AE420-56E8-8FBB-AB04-28D9CFE64AB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940853" y="362960"/>
                  <a:ext cx="360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3" name="Рукописный ввод 22">
                  <a:extLst>
                    <a:ext uri="{FF2B5EF4-FFF2-40B4-BE49-F238E27FC236}">
                      <a16:creationId xmlns="" xmlns:a16="http://schemas.microsoft.com/office/drawing/2014/main" id="{040587D5-262D-7A45-59F8-924A752D9D9E}"/>
                    </a:ext>
                  </a:extLst>
                </p14:cNvPr>
                <p14:cNvContentPartPr/>
                <p14:nvPr/>
              </p14:nvContentPartPr>
              <p14:xfrm>
                <a:off x="7937613" y="194480"/>
                <a:ext cx="224640" cy="542520"/>
              </p14:xfrm>
            </p:contentPart>
          </mc:Choice>
          <mc:Fallback xmlns="">
            <p:pic>
              <p:nvPicPr>
                <p:cNvPr id="23" name="Рукописный ввод 22">
                  <a:extLst>
                    <a:ext uri="{FF2B5EF4-FFF2-40B4-BE49-F238E27FC236}">
                      <a16:creationId xmlns:a16="http://schemas.microsoft.com/office/drawing/2014/main" id="{040587D5-262D-7A45-59F8-924A752D9D9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919973" y="176840"/>
                  <a:ext cx="260280" cy="57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5" name="Рукописный ввод 24">
                  <a:extLst>
                    <a:ext uri="{FF2B5EF4-FFF2-40B4-BE49-F238E27FC236}">
                      <a16:creationId xmlns="" xmlns:a16="http://schemas.microsoft.com/office/drawing/2014/main" id="{C718CC12-0800-F8DB-D441-AFFA9998A203}"/>
                    </a:ext>
                  </a:extLst>
                </p14:cNvPr>
                <p14:cNvContentPartPr/>
                <p14:nvPr/>
              </p14:nvContentPartPr>
              <p14:xfrm>
                <a:off x="7941573" y="1044800"/>
                <a:ext cx="261720" cy="395280"/>
              </p14:xfrm>
            </p:contentPart>
          </mc:Choice>
          <mc:Fallback xmlns="">
            <p:pic>
              <p:nvPicPr>
                <p:cNvPr id="25" name="Рукописный ввод 24">
                  <a:extLst>
                    <a:ext uri="{FF2B5EF4-FFF2-40B4-BE49-F238E27FC236}">
                      <a16:creationId xmlns:a16="http://schemas.microsoft.com/office/drawing/2014/main" id="{C718CC12-0800-F8DB-D441-AFFA9998A20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923573" y="1027160"/>
                  <a:ext cx="29736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6" name="Рукописный ввод 25">
                  <a:extLst>
                    <a:ext uri="{FF2B5EF4-FFF2-40B4-BE49-F238E27FC236}">
                      <a16:creationId xmlns="" xmlns:a16="http://schemas.microsoft.com/office/drawing/2014/main" id="{EE6185DC-03E8-F308-CC74-1C14BE82A83A}"/>
                    </a:ext>
                  </a:extLst>
                </p14:cNvPr>
                <p14:cNvContentPartPr/>
                <p14:nvPr/>
              </p14:nvContentPartPr>
              <p14:xfrm>
                <a:off x="8186013" y="905840"/>
                <a:ext cx="162000" cy="765000"/>
              </p14:xfrm>
            </p:contentPart>
          </mc:Choice>
          <mc:Fallback xmlns="">
            <p:pic>
              <p:nvPicPr>
                <p:cNvPr id="26" name="Рукописный ввод 25">
                  <a:extLst>
                    <a:ext uri="{FF2B5EF4-FFF2-40B4-BE49-F238E27FC236}">
                      <a16:creationId xmlns:a16="http://schemas.microsoft.com/office/drawing/2014/main" id="{EE6185DC-03E8-F308-CC74-1C14BE82A83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168373" y="887840"/>
                  <a:ext cx="197640" cy="80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8" name="Рукописный ввод 27">
                  <a:extLst>
                    <a:ext uri="{FF2B5EF4-FFF2-40B4-BE49-F238E27FC236}">
                      <a16:creationId xmlns="" xmlns:a16="http://schemas.microsoft.com/office/drawing/2014/main" id="{F3F343F2-12C9-EA86-A2D5-80455277570C}"/>
                    </a:ext>
                  </a:extLst>
                </p14:cNvPr>
                <p14:cNvContentPartPr/>
                <p14:nvPr/>
              </p14:nvContentPartPr>
              <p14:xfrm>
                <a:off x="8682813" y="880640"/>
                <a:ext cx="88920" cy="363960"/>
              </p14:xfrm>
            </p:contentPart>
          </mc:Choice>
          <mc:Fallback xmlns="">
            <p:pic>
              <p:nvPicPr>
                <p:cNvPr id="28" name="Рукописный ввод 27">
                  <a:extLst>
                    <a:ext uri="{FF2B5EF4-FFF2-40B4-BE49-F238E27FC236}">
                      <a16:creationId xmlns:a16="http://schemas.microsoft.com/office/drawing/2014/main" id="{F3F343F2-12C9-EA86-A2D5-80455277570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665173" y="862640"/>
                  <a:ext cx="12456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9" name="Рукописный ввод 28">
                  <a:extLst>
                    <a:ext uri="{FF2B5EF4-FFF2-40B4-BE49-F238E27FC236}">
                      <a16:creationId xmlns="" xmlns:a16="http://schemas.microsoft.com/office/drawing/2014/main" id="{0B9FE948-72B0-18D4-7B60-2C87F36FA856}"/>
                    </a:ext>
                  </a:extLst>
                </p14:cNvPr>
                <p14:cNvContentPartPr/>
                <p14:nvPr/>
              </p14:nvContentPartPr>
              <p14:xfrm>
                <a:off x="8864253" y="902600"/>
                <a:ext cx="111960" cy="338760"/>
              </p14:xfrm>
            </p:contentPart>
          </mc:Choice>
          <mc:Fallback xmlns="">
            <p:pic>
              <p:nvPicPr>
                <p:cNvPr id="29" name="Рукописный ввод 28">
                  <a:extLst>
                    <a:ext uri="{FF2B5EF4-FFF2-40B4-BE49-F238E27FC236}">
                      <a16:creationId xmlns:a16="http://schemas.microsoft.com/office/drawing/2014/main" id="{0B9FE948-72B0-18D4-7B60-2C87F36FA85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846613" y="884960"/>
                  <a:ext cx="14760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0" name="Рукописный ввод 29">
                  <a:extLst>
                    <a:ext uri="{FF2B5EF4-FFF2-40B4-BE49-F238E27FC236}">
                      <a16:creationId xmlns="" xmlns:a16="http://schemas.microsoft.com/office/drawing/2014/main" id="{D9413CB7-7CFD-32F4-1747-A87054337FB7}"/>
                    </a:ext>
                  </a:extLst>
                </p14:cNvPr>
                <p14:cNvContentPartPr/>
                <p14:nvPr/>
              </p14:nvContentPartPr>
              <p14:xfrm>
                <a:off x="9117333" y="892880"/>
                <a:ext cx="209880" cy="321480"/>
              </p14:xfrm>
            </p:contentPart>
          </mc:Choice>
          <mc:Fallback xmlns="">
            <p:pic>
              <p:nvPicPr>
                <p:cNvPr id="30" name="Рукописный ввод 29">
                  <a:extLst>
                    <a:ext uri="{FF2B5EF4-FFF2-40B4-BE49-F238E27FC236}">
                      <a16:creationId xmlns:a16="http://schemas.microsoft.com/office/drawing/2014/main" id="{D9413CB7-7CFD-32F4-1747-A87054337FB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099333" y="875240"/>
                  <a:ext cx="24552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1" name="Рукописный ввод 30">
                  <a:extLst>
                    <a:ext uri="{FF2B5EF4-FFF2-40B4-BE49-F238E27FC236}">
                      <a16:creationId xmlns="" xmlns:a16="http://schemas.microsoft.com/office/drawing/2014/main" id="{19BCA646-5A43-B826-DF92-3CD034AE99A3}"/>
                    </a:ext>
                  </a:extLst>
                </p14:cNvPr>
                <p14:cNvContentPartPr/>
                <p14:nvPr/>
              </p14:nvContentPartPr>
              <p14:xfrm>
                <a:off x="9101493" y="1117160"/>
                <a:ext cx="208080" cy="3960"/>
              </p14:xfrm>
            </p:contentPart>
          </mc:Choice>
          <mc:Fallback xmlns="">
            <p:pic>
              <p:nvPicPr>
                <p:cNvPr id="31" name="Рукописный ввод 30">
                  <a:extLst>
                    <a:ext uri="{FF2B5EF4-FFF2-40B4-BE49-F238E27FC236}">
                      <a16:creationId xmlns:a16="http://schemas.microsoft.com/office/drawing/2014/main" id="{19BCA646-5A43-B826-DF92-3CD034AE99A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083493" y="1099520"/>
                  <a:ext cx="2437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3" name="Рукописный ввод 32">
                  <a:extLst>
                    <a:ext uri="{FF2B5EF4-FFF2-40B4-BE49-F238E27FC236}">
                      <a16:creationId xmlns="" xmlns:a16="http://schemas.microsoft.com/office/drawing/2014/main" id="{0B6F3B95-98DB-DF27-97CA-2A915AF26173}"/>
                    </a:ext>
                  </a:extLst>
                </p14:cNvPr>
                <p14:cNvContentPartPr/>
                <p14:nvPr/>
              </p14:nvContentPartPr>
              <p14:xfrm>
                <a:off x="8517573" y="1336760"/>
                <a:ext cx="805680" cy="18360"/>
              </p14:xfrm>
            </p:contentPart>
          </mc:Choice>
          <mc:Fallback xmlns="">
            <p:pic>
              <p:nvPicPr>
                <p:cNvPr id="33" name="Рукописный ввод 32">
                  <a:extLst>
                    <a:ext uri="{FF2B5EF4-FFF2-40B4-BE49-F238E27FC236}">
                      <a16:creationId xmlns:a16="http://schemas.microsoft.com/office/drawing/2014/main" id="{0B6F3B95-98DB-DF27-97CA-2A915AF2617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499573" y="1318760"/>
                  <a:ext cx="8413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5" name="Рукописный ввод 34">
                  <a:extLst>
                    <a:ext uri="{FF2B5EF4-FFF2-40B4-BE49-F238E27FC236}">
                      <a16:creationId xmlns="" xmlns:a16="http://schemas.microsoft.com/office/drawing/2014/main" id="{3AFC25E2-72D1-B1B9-812F-83118350756A}"/>
                    </a:ext>
                  </a:extLst>
                </p14:cNvPr>
                <p14:cNvContentPartPr/>
                <p14:nvPr/>
              </p14:nvContentPartPr>
              <p14:xfrm>
                <a:off x="8534133" y="1496960"/>
                <a:ext cx="137520" cy="186480"/>
              </p14:xfrm>
            </p:contentPart>
          </mc:Choice>
          <mc:Fallback xmlns="">
            <p:pic>
              <p:nvPicPr>
                <p:cNvPr id="35" name="Рукописный ввод 34">
                  <a:extLst>
                    <a:ext uri="{FF2B5EF4-FFF2-40B4-BE49-F238E27FC236}">
                      <a16:creationId xmlns:a16="http://schemas.microsoft.com/office/drawing/2014/main" id="{3AFC25E2-72D1-B1B9-812F-83118350756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516493" y="1478960"/>
                  <a:ext cx="1731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6" name="Рукописный ввод 35">
                  <a:extLst>
                    <a:ext uri="{FF2B5EF4-FFF2-40B4-BE49-F238E27FC236}">
                      <a16:creationId xmlns="" xmlns:a16="http://schemas.microsoft.com/office/drawing/2014/main" id="{52E49490-0FA6-A10C-4ABE-062D49A58313}"/>
                    </a:ext>
                  </a:extLst>
                </p14:cNvPr>
                <p14:cNvContentPartPr/>
                <p14:nvPr/>
              </p14:nvContentPartPr>
              <p14:xfrm>
                <a:off x="8830773" y="1481840"/>
                <a:ext cx="205200" cy="205200"/>
              </p14:xfrm>
            </p:contentPart>
          </mc:Choice>
          <mc:Fallback xmlns="">
            <p:pic>
              <p:nvPicPr>
                <p:cNvPr id="36" name="Рукописный ввод 35">
                  <a:extLst>
                    <a:ext uri="{FF2B5EF4-FFF2-40B4-BE49-F238E27FC236}">
                      <a16:creationId xmlns:a16="http://schemas.microsoft.com/office/drawing/2014/main" id="{52E49490-0FA6-A10C-4ABE-062D49A5831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812773" y="1463840"/>
                  <a:ext cx="2408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8" name="Рукописный ввод 37">
                  <a:extLst>
                    <a:ext uri="{FF2B5EF4-FFF2-40B4-BE49-F238E27FC236}">
                      <a16:creationId xmlns="" xmlns:a16="http://schemas.microsoft.com/office/drawing/2014/main" id="{22050B24-D125-3A7B-F412-60E7BB1C6C48}"/>
                    </a:ext>
                  </a:extLst>
                </p14:cNvPr>
                <p14:cNvContentPartPr/>
                <p14:nvPr/>
              </p14:nvContentPartPr>
              <p14:xfrm>
                <a:off x="8855973" y="1455920"/>
                <a:ext cx="135720" cy="3600"/>
              </p14:xfrm>
            </p:contentPart>
          </mc:Choice>
          <mc:Fallback xmlns="">
            <p:pic>
              <p:nvPicPr>
                <p:cNvPr id="38" name="Рукописный ввод 37">
                  <a:extLst>
                    <a:ext uri="{FF2B5EF4-FFF2-40B4-BE49-F238E27FC236}">
                      <a16:creationId xmlns:a16="http://schemas.microsoft.com/office/drawing/2014/main" id="{22050B24-D125-3A7B-F412-60E7BB1C6C4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837973" y="1438280"/>
                  <a:ext cx="1713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9" name="Рукописный ввод 38">
                  <a:extLst>
                    <a:ext uri="{FF2B5EF4-FFF2-40B4-BE49-F238E27FC236}">
                      <a16:creationId xmlns="" xmlns:a16="http://schemas.microsoft.com/office/drawing/2014/main" id="{363176BA-9C0C-3664-8A0B-19E4AA3F2000}"/>
                    </a:ext>
                  </a:extLst>
                </p14:cNvPr>
                <p14:cNvContentPartPr/>
                <p14:nvPr/>
              </p14:nvContentPartPr>
              <p14:xfrm>
                <a:off x="9142533" y="1472120"/>
                <a:ext cx="181080" cy="232200"/>
              </p14:xfrm>
            </p:contentPart>
          </mc:Choice>
          <mc:Fallback xmlns="">
            <p:pic>
              <p:nvPicPr>
                <p:cNvPr id="39" name="Рукописный ввод 38">
                  <a:extLst>
                    <a:ext uri="{FF2B5EF4-FFF2-40B4-BE49-F238E27FC236}">
                      <a16:creationId xmlns:a16="http://schemas.microsoft.com/office/drawing/2014/main" id="{363176BA-9C0C-3664-8A0B-19E4AA3F200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124533" y="1454480"/>
                  <a:ext cx="2167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1" name="Рукописный ввод 40">
                  <a:extLst>
                    <a:ext uri="{FF2B5EF4-FFF2-40B4-BE49-F238E27FC236}">
                      <a16:creationId xmlns="" xmlns:a16="http://schemas.microsoft.com/office/drawing/2014/main" id="{1CF6BC9E-5F3E-064C-3F75-95C471D32C23}"/>
                    </a:ext>
                  </a:extLst>
                </p14:cNvPr>
                <p14:cNvContentPartPr/>
                <p14:nvPr/>
              </p14:nvContentPartPr>
              <p14:xfrm>
                <a:off x="8610453" y="902960"/>
                <a:ext cx="145800" cy="223200"/>
              </p14:xfrm>
            </p:contentPart>
          </mc:Choice>
          <mc:Fallback xmlns="">
            <p:pic>
              <p:nvPicPr>
                <p:cNvPr id="41" name="Рукописный ввод 40">
                  <a:extLst>
                    <a:ext uri="{FF2B5EF4-FFF2-40B4-BE49-F238E27FC236}">
                      <a16:creationId xmlns:a16="http://schemas.microsoft.com/office/drawing/2014/main" id="{1CF6BC9E-5F3E-064C-3F75-95C471D32C2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592453" y="885320"/>
                  <a:ext cx="1814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2" name="Рукописный ввод 41">
                  <a:extLst>
                    <a:ext uri="{FF2B5EF4-FFF2-40B4-BE49-F238E27FC236}">
                      <a16:creationId xmlns="" xmlns:a16="http://schemas.microsoft.com/office/drawing/2014/main" id="{B527142C-6FE5-FD22-D1E9-75FF271C300E}"/>
                    </a:ext>
                  </a:extLst>
                </p14:cNvPr>
                <p14:cNvContentPartPr/>
                <p14:nvPr/>
              </p14:nvContentPartPr>
              <p14:xfrm>
                <a:off x="9397773" y="1286000"/>
                <a:ext cx="250920" cy="18000"/>
              </p14:xfrm>
            </p:contentPart>
          </mc:Choice>
          <mc:Fallback xmlns="">
            <p:pic>
              <p:nvPicPr>
                <p:cNvPr id="42" name="Рукописный ввод 41">
                  <a:extLst>
                    <a:ext uri="{FF2B5EF4-FFF2-40B4-BE49-F238E27FC236}">
                      <a16:creationId xmlns:a16="http://schemas.microsoft.com/office/drawing/2014/main" id="{B527142C-6FE5-FD22-D1E9-75FF271C300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380133" y="1268000"/>
                  <a:ext cx="2865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4" name="Рукописный ввод 43">
                  <a:extLst>
                    <a:ext uri="{FF2B5EF4-FFF2-40B4-BE49-F238E27FC236}">
                      <a16:creationId xmlns="" xmlns:a16="http://schemas.microsoft.com/office/drawing/2014/main" id="{AD1CBC01-35C3-C84B-982C-32F893DC7C96}"/>
                    </a:ext>
                  </a:extLst>
                </p14:cNvPr>
                <p14:cNvContentPartPr/>
                <p14:nvPr/>
              </p14:nvContentPartPr>
              <p14:xfrm>
                <a:off x="9422973" y="1447640"/>
                <a:ext cx="269640" cy="360"/>
              </p14:xfrm>
            </p:contentPart>
          </mc:Choice>
          <mc:Fallback xmlns="">
            <p:pic>
              <p:nvPicPr>
                <p:cNvPr id="44" name="Рукописный ввод 43">
                  <a:extLst>
                    <a:ext uri="{FF2B5EF4-FFF2-40B4-BE49-F238E27FC236}">
                      <a16:creationId xmlns:a16="http://schemas.microsoft.com/office/drawing/2014/main" id="{AD1CBC01-35C3-C84B-982C-32F893DC7C9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405333" y="1430000"/>
                  <a:ext cx="305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5" name="Рукописный ввод 74">
                  <a:extLst>
                    <a:ext uri="{FF2B5EF4-FFF2-40B4-BE49-F238E27FC236}">
                      <a16:creationId xmlns="" xmlns:a16="http://schemas.microsoft.com/office/drawing/2014/main" id="{61DCB477-7CEB-2D92-121C-6BAB0DF1D085}"/>
                    </a:ext>
                  </a:extLst>
                </p14:cNvPr>
                <p14:cNvContentPartPr/>
                <p14:nvPr/>
              </p14:nvContentPartPr>
              <p14:xfrm>
                <a:off x="10320813" y="736640"/>
                <a:ext cx="196200" cy="298800"/>
              </p14:xfrm>
            </p:contentPart>
          </mc:Choice>
          <mc:Fallback xmlns="">
            <p:pic>
              <p:nvPicPr>
                <p:cNvPr id="75" name="Рукописный ввод 74">
                  <a:extLst>
                    <a:ext uri="{FF2B5EF4-FFF2-40B4-BE49-F238E27FC236}">
                      <a16:creationId xmlns:a16="http://schemas.microsoft.com/office/drawing/2014/main" id="{61DCB477-7CEB-2D92-121C-6BAB0DF1D08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302813" y="718640"/>
                  <a:ext cx="23184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6" name="Рукописный ввод 75">
                  <a:extLst>
                    <a:ext uri="{FF2B5EF4-FFF2-40B4-BE49-F238E27FC236}">
                      <a16:creationId xmlns="" xmlns:a16="http://schemas.microsoft.com/office/drawing/2014/main" id="{27CBD468-E91D-E22B-3381-26B1831FDB5E}"/>
                    </a:ext>
                  </a:extLst>
                </p14:cNvPr>
                <p14:cNvContentPartPr/>
                <p14:nvPr/>
              </p14:nvContentPartPr>
              <p14:xfrm>
                <a:off x="10468773" y="670400"/>
                <a:ext cx="150840" cy="227520"/>
              </p14:xfrm>
            </p:contentPart>
          </mc:Choice>
          <mc:Fallback xmlns="">
            <p:pic>
              <p:nvPicPr>
                <p:cNvPr id="76" name="Рукописный ввод 75">
                  <a:extLst>
                    <a:ext uri="{FF2B5EF4-FFF2-40B4-BE49-F238E27FC236}">
                      <a16:creationId xmlns:a16="http://schemas.microsoft.com/office/drawing/2014/main" id="{27CBD468-E91D-E22B-3381-26B1831FDB5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450773" y="652760"/>
                  <a:ext cx="1864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7" name="Рукописный ввод 76">
                  <a:extLst>
                    <a:ext uri="{FF2B5EF4-FFF2-40B4-BE49-F238E27FC236}">
                      <a16:creationId xmlns="" xmlns:a16="http://schemas.microsoft.com/office/drawing/2014/main" id="{7BE1521C-8432-F145-210E-6FBE0FA2903D}"/>
                    </a:ext>
                  </a:extLst>
                </p14:cNvPr>
                <p14:cNvContentPartPr/>
                <p14:nvPr/>
              </p14:nvContentPartPr>
              <p14:xfrm>
                <a:off x="10650933" y="1286000"/>
                <a:ext cx="239040" cy="18000"/>
              </p14:xfrm>
            </p:contentPart>
          </mc:Choice>
          <mc:Fallback xmlns="">
            <p:pic>
              <p:nvPicPr>
                <p:cNvPr id="77" name="Рукописный ввод 76">
                  <a:extLst>
                    <a:ext uri="{FF2B5EF4-FFF2-40B4-BE49-F238E27FC236}">
                      <a16:creationId xmlns:a16="http://schemas.microsoft.com/office/drawing/2014/main" id="{7BE1521C-8432-F145-210E-6FBE0FA2903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633293" y="1268360"/>
                  <a:ext cx="2746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8" name="Рукописный ввод 77">
                  <a:extLst>
                    <a:ext uri="{FF2B5EF4-FFF2-40B4-BE49-F238E27FC236}">
                      <a16:creationId xmlns="" xmlns:a16="http://schemas.microsoft.com/office/drawing/2014/main" id="{CB2079C5-B515-C3EB-0DE4-F69D601B8BC8}"/>
                    </a:ext>
                  </a:extLst>
                </p14:cNvPr>
                <p14:cNvContentPartPr/>
                <p14:nvPr/>
              </p14:nvContentPartPr>
              <p14:xfrm>
                <a:off x="10727253" y="1413800"/>
                <a:ext cx="212040" cy="360"/>
              </p14:xfrm>
            </p:contentPart>
          </mc:Choice>
          <mc:Fallback xmlns="">
            <p:pic>
              <p:nvPicPr>
                <p:cNvPr id="78" name="Рукописный ввод 77">
                  <a:extLst>
                    <a:ext uri="{FF2B5EF4-FFF2-40B4-BE49-F238E27FC236}">
                      <a16:creationId xmlns:a16="http://schemas.microsoft.com/office/drawing/2014/main" id="{CB2079C5-B515-C3EB-0DE4-F69D601B8BC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709253" y="1395800"/>
                  <a:ext cx="2476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2" name="Рукописный ввод 81">
                  <a:extLst>
                    <a:ext uri="{FF2B5EF4-FFF2-40B4-BE49-F238E27FC236}">
                      <a16:creationId xmlns="" xmlns:a16="http://schemas.microsoft.com/office/drawing/2014/main" id="{92C4AC1E-ABD2-AD22-C82C-7CD2FAD0F6A1}"/>
                    </a:ext>
                  </a:extLst>
                </p14:cNvPr>
                <p14:cNvContentPartPr/>
                <p14:nvPr/>
              </p14:nvContentPartPr>
              <p14:xfrm>
                <a:off x="11283453" y="888200"/>
                <a:ext cx="172800" cy="376200"/>
              </p14:xfrm>
            </p:contentPart>
          </mc:Choice>
          <mc:Fallback xmlns="">
            <p:pic>
              <p:nvPicPr>
                <p:cNvPr id="82" name="Рукописный ввод 81">
                  <a:extLst>
                    <a:ext uri="{FF2B5EF4-FFF2-40B4-BE49-F238E27FC236}">
                      <a16:creationId xmlns:a16="http://schemas.microsoft.com/office/drawing/2014/main" id="{92C4AC1E-ABD2-AD22-C82C-7CD2FAD0F6A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265813" y="870200"/>
                  <a:ext cx="20844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3" name="Рукописный ввод 82">
                  <a:extLst>
                    <a:ext uri="{FF2B5EF4-FFF2-40B4-BE49-F238E27FC236}">
                      <a16:creationId xmlns="" xmlns:a16="http://schemas.microsoft.com/office/drawing/2014/main" id="{394FF6E7-A017-BAFC-7DFD-BBE05C636856}"/>
                    </a:ext>
                  </a:extLst>
                </p14:cNvPr>
                <p14:cNvContentPartPr/>
                <p14:nvPr/>
              </p14:nvContentPartPr>
              <p14:xfrm>
                <a:off x="11125053" y="1345400"/>
                <a:ext cx="760320" cy="9720"/>
              </p14:xfrm>
            </p:contentPart>
          </mc:Choice>
          <mc:Fallback xmlns="">
            <p:pic>
              <p:nvPicPr>
                <p:cNvPr id="83" name="Рукописный ввод 82">
                  <a:extLst>
                    <a:ext uri="{FF2B5EF4-FFF2-40B4-BE49-F238E27FC236}">
                      <a16:creationId xmlns:a16="http://schemas.microsoft.com/office/drawing/2014/main" id="{394FF6E7-A017-BAFC-7DFD-BBE05C63685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107413" y="1327400"/>
                  <a:ext cx="7959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4" name="Рукописный ввод 83">
                  <a:extLst>
                    <a:ext uri="{FF2B5EF4-FFF2-40B4-BE49-F238E27FC236}">
                      <a16:creationId xmlns="" xmlns:a16="http://schemas.microsoft.com/office/drawing/2014/main" id="{C070D8C3-0F2F-5BDB-7772-ECDF028C03AF}"/>
                    </a:ext>
                  </a:extLst>
                </p14:cNvPr>
                <p14:cNvContentPartPr/>
                <p14:nvPr/>
              </p14:nvContentPartPr>
              <p14:xfrm>
                <a:off x="11251773" y="1490120"/>
                <a:ext cx="18000" cy="269280"/>
              </p14:xfrm>
            </p:contentPart>
          </mc:Choice>
          <mc:Fallback xmlns="">
            <p:pic>
              <p:nvPicPr>
                <p:cNvPr id="84" name="Рукописный ввод 83">
                  <a:extLst>
                    <a:ext uri="{FF2B5EF4-FFF2-40B4-BE49-F238E27FC236}">
                      <a16:creationId xmlns:a16="http://schemas.microsoft.com/office/drawing/2014/main" id="{C070D8C3-0F2F-5BDB-7772-ECDF028C03A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234133" y="1472120"/>
                  <a:ext cx="5364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5" name="Рукописный ввод 84">
                  <a:extLst>
                    <a:ext uri="{FF2B5EF4-FFF2-40B4-BE49-F238E27FC236}">
                      <a16:creationId xmlns="" xmlns:a16="http://schemas.microsoft.com/office/drawing/2014/main" id="{1B47E5E7-B14F-2CDA-240C-04C8D5D71E7B}"/>
                    </a:ext>
                  </a:extLst>
                </p14:cNvPr>
                <p14:cNvContentPartPr/>
                <p14:nvPr/>
              </p14:nvContentPartPr>
              <p14:xfrm>
                <a:off x="11362293" y="1495520"/>
                <a:ext cx="154440" cy="217080"/>
              </p14:xfrm>
            </p:contentPart>
          </mc:Choice>
          <mc:Fallback xmlns="">
            <p:pic>
              <p:nvPicPr>
                <p:cNvPr id="85" name="Рукописный ввод 84">
                  <a:extLst>
                    <a:ext uri="{FF2B5EF4-FFF2-40B4-BE49-F238E27FC236}">
                      <a16:creationId xmlns:a16="http://schemas.microsoft.com/office/drawing/2014/main" id="{1B47E5E7-B14F-2CDA-240C-04C8D5D71E7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344293" y="1477880"/>
                  <a:ext cx="1900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6" name="Рукописный ввод 85">
                  <a:extLst>
                    <a:ext uri="{FF2B5EF4-FFF2-40B4-BE49-F238E27FC236}">
                      <a16:creationId xmlns="" xmlns:a16="http://schemas.microsoft.com/office/drawing/2014/main" id="{F2B45B3B-EA9C-4753-553E-9186F20D3243}"/>
                    </a:ext>
                  </a:extLst>
                </p14:cNvPr>
                <p14:cNvContentPartPr/>
                <p14:nvPr/>
              </p14:nvContentPartPr>
              <p14:xfrm>
                <a:off x="11618253" y="1475720"/>
                <a:ext cx="203040" cy="186480"/>
              </p14:xfrm>
            </p:contentPart>
          </mc:Choice>
          <mc:Fallback xmlns="">
            <p:pic>
              <p:nvPicPr>
                <p:cNvPr id="86" name="Рукописный ввод 85">
                  <a:extLst>
                    <a:ext uri="{FF2B5EF4-FFF2-40B4-BE49-F238E27FC236}">
                      <a16:creationId xmlns:a16="http://schemas.microsoft.com/office/drawing/2014/main" id="{F2B45B3B-EA9C-4753-553E-9186F20D324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600613" y="1457720"/>
                  <a:ext cx="238680" cy="22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Группа 91">
            <a:extLst>
              <a:ext uri="{FF2B5EF4-FFF2-40B4-BE49-F238E27FC236}">
                <a16:creationId xmlns="" xmlns:a16="http://schemas.microsoft.com/office/drawing/2014/main" id="{078EAE56-A589-BB55-CDA6-1C90BE2D3D7C}"/>
              </a:ext>
            </a:extLst>
          </p:cNvPr>
          <p:cNvGrpSpPr/>
          <p:nvPr/>
        </p:nvGrpSpPr>
        <p:grpSpPr>
          <a:xfrm>
            <a:off x="8329653" y="2084480"/>
            <a:ext cx="1079640" cy="469440"/>
            <a:chOff x="8329653" y="2084480"/>
            <a:chExt cx="1079640" cy="46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8" name="Рукописный ввод 87">
                  <a:extLst>
                    <a:ext uri="{FF2B5EF4-FFF2-40B4-BE49-F238E27FC236}">
                      <a16:creationId xmlns="" xmlns:a16="http://schemas.microsoft.com/office/drawing/2014/main" id="{5AC9163F-922B-15B0-49E6-5251D5FA282C}"/>
                    </a:ext>
                  </a:extLst>
                </p14:cNvPr>
                <p14:cNvContentPartPr/>
                <p14:nvPr/>
              </p14:nvContentPartPr>
              <p14:xfrm>
                <a:off x="8329653" y="2116880"/>
                <a:ext cx="281160" cy="322920"/>
              </p14:xfrm>
            </p:contentPart>
          </mc:Choice>
          <mc:Fallback xmlns="">
            <p:pic>
              <p:nvPicPr>
                <p:cNvPr id="88" name="Рукописный ввод 87">
                  <a:extLst>
                    <a:ext uri="{FF2B5EF4-FFF2-40B4-BE49-F238E27FC236}">
                      <a16:creationId xmlns:a16="http://schemas.microsoft.com/office/drawing/2014/main" id="{5AC9163F-922B-15B0-49E6-5251D5FA282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312013" y="2098880"/>
                  <a:ext cx="31680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9" name="Рукописный ввод 88">
                  <a:extLst>
                    <a:ext uri="{FF2B5EF4-FFF2-40B4-BE49-F238E27FC236}">
                      <a16:creationId xmlns="" xmlns:a16="http://schemas.microsoft.com/office/drawing/2014/main" id="{53A6F215-438D-5A08-A11D-D6EAEB284D8D}"/>
                    </a:ext>
                  </a:extLst>
                </p14:cNvPr>
                <p14:cNvContentPartPr/>
                <p14:nvPr/>
              </p14:nvContentPartPr>
              <p14:xfrm>
                <a:off x="8674893" y="2370320"/>
                <a:ext cx="46800" cy="183600"/>
              </p14:xfrm>
            </p:contentPart>
          </mc:Choice>
          <mc:Fallback xmlns="">
            <p:pic>
              <p:nvPicPr>
                <p:cNvPr id="89" name="Рукописный ввод 88">
                  <a:extLst>
                    <a:ext uri="{FF2B5EF4-FFF2-40B4-BE49-F238E27FC236}">
                      <a16:creationId xmlns:a16="http://schemas.microsoft.com/office/drawing/2014/main" id="{53A6F215-438D-5A08-A11D-D6EAEB284D8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656893" y="2352680"/>
                  <a:ext cx="824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0" name="Рукописный ввод 89">
                  <a:extLst>
                    <a:ext uri="{FF2B5EF4-FFF2-40B4-BE49-F238E27FC236}">
                      <a16:creationId xmlns="" xmlns:a16="http://schemas.microsoft.com/office/drawing/2014/main" id="{ED062B5B-C8B8-85F0-5AAC-01023D63A9F6}"/>
                    </a:ext>
                  </a:extLst>
                </p14:cNvPr>
                <p14:cNvContentPartPr/>
                <p14:nvPr/>
              </p14:nvContentPartPr>
              <p14:xfrm>
                <a:off x="8922213" y="2113280"/>
                <a:ext cx="188280" cy="335880"/>
              </p14:xfrm>
            </p:contentPart>
          </mc:Choice>
          <mc:Fallback xmlns="">
            <p:pic>
              <p:nvPicPr>
                <p:cNvPr id="90" name="Рукописный ввод 89">
                  <a:extLst>
                    <a:ext uri="{FF2B5EF4-FFF2-40B4-BE49-F238E27FC236}">
                      <a16:creationId xmlns:a16="http://schemas.microsoft.com/office/drawing/2014/main" id="{ED062B5B-C8B8-85F0-5AAC-01023D63A9F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904213" y="2095280"/>
                  <a:ext cx="22392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1" name="Рукописный ввод 90">
                  <a:extLst>
                    <a:ext uri="{FF2B5EF4-FFF2-40B4-BE49-F238E27FC236}">
                      <a16:creationId xmlns="" xmlns:a16="http://schemas.microsoft.com/office/drawing/2014/main" id="{334B909F-2D62-084B-4195-B4B141721A4D}"/>
                    </a:ext>
                  </a:extLst>
                </p14:cNvPr>
                <p14:cNvContentPartPr/>
                <p14:nvPr/>
              </p14:nvContentPartPr>
              <p14:xfrm>
                <a:off x="9202293" y="2084480"/>
                <a:ext cx="207000" cy="362880"/>
              </p14:xfrm>
            </p:contentPart>
          </mc:Choice>
          <mc:Fallback xmlns="">
            <p:pic>
              <p:nvPicPr>
                <p:cNvPr id="91" name="Рукописный ввод 90">
                  <a:extLst>
                    <a:ext uri="{FF2B5EF4-FFF2-40B4-BE49-F238E27FC236}">
                      <a16:creationId xmlns:a16="http://schemas.microsoft.com/office/drawing/2014/main" id="{334B909F-2D62-084B-4195-B4B141721A4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184653" y="2066480"/>
                  <a:ext cx="242640" cy="39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93" name="Рукописный ввод 92">
                <a:extLst>
                  <a:ext uri="{FF2B5EF4-FFF2-40B4-BE49-F238E27FC236}">
                    <a16:creationId xmlns="" xmlns:a16="http://schemas.microsoft.com/office/drawing/2014/main" id="{673BAB02-21E4-B14C-C1E0-7FE8DCC8C375}"/>
                  </a:ext>
                </a:extLst>
              </p14:cNvPr>
              <p14:cNvContentPartPr/>
              <p14:nvPr/>
            </p14:nvContentPartPr>
            <p14:xfrm>
              <a:off x="7865613" y="2692160"/>
              <a:ext cx="2224800" cy="50400"/>
            </p14:xfrm>
          </p:contentPart>
        </mc:Choice>
        <mc:Fallback xmlns="">
          <p:pic>
            <p:nvPicPr>
              <p:cNvPr id="93" name="Рукописный ввод 92">
                <a:extLst>
                  <a:ext uri="{FF2B5EF4-FFF2-40B4-BE49-F238E27FC236}">
                    <a16:creationId xmlns:a16="http://schemas.microsoft.com/office/drawing/2014/main" id="{673BAB02-21E4-B14C-C1E0-7FE8DCC8C375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847613" y="2674160"/>
                <a:ext cx="226044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5" name="Рукописный ввод 114">
                <a:extLst>
                  <a:ext uri="{FF2B5EF4-FFF2-40B4-BE49-F238E27FC236}">
                    <a16:creationId xmlns="" xmlns:a16="http://schemas.microsoft.com/office/drawing/2014/main" id="{117AF256-573C-B8DD-D04A-FDAAB972AEF1}"/>
                  </a:ext>
                </a:extLst>
              </p14:cNvPr>
              <p14:cNvContentPartPr/>
              <p14:nvPr/>
            </p14:nvContentPartPr>
            <p14:xfrm>
              <a:off x="10295613" y="5190200"/>
              <a:ext cx="167040" cy="9360"/>
            </p14:xfrm>
          </p:contentPart>
        </mc:Choice>
        <mc:Fallback xmlns="">
          <p:pic>
            <p:nvPicPr>
              <p:cNvPr id="115" name="Рукописный ввод 114">
                <a:extLst>
                  <a:ext uri="{FF2B5EF4-FFF2-40B4-BE49-F238E27FC236}">
                    <a16:creationId xmlns:a16="http://schemas.microsoft.com/office/drawing/2014/main" id="{117AF256-573C-B8DD-D04A-FDAAB972AEF1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0277613" y="5172200"/>
                <a:ext cx="2026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29" name="Рукописный ввод 128">
                <a:extLst>
                  <a:ext uri="{FF2B5EF4-FFF2-40B4-BE49-F238E27FC236}">
                    <a16:creationId xmlns="" xmlns:a16="http://schemas.microsoft.com/office/drawing/2014/main" id="{26EA850F-A2C1-9367-6E9C-D5749E10C2AD}"/>
                  </a:ext>
                </a:extLst>
              </p14:cNvPr>
              <p14:cNvContentPartPr/>
              <p14:nvPr/>
            </p14:nvContentPartPr>
            <p14:xfrm>
              <a:off x="10702053" y="5621840"/>
              <a:ext cx="360" cy="1800"/>
            </p14:xfrm>
          </p:contentPart>
        </mc:Choice>
        <mc:Fallback xmlns="">
          <p:pic>
            <p:nvPicPr>
              <p:cNvPr id="129" name="Рукописный ввод 128">
                <a:extLst>
                  <a:ext uri="{FF2B5EF4-FFF2-40B4-BE49-F238E27FC236}">
                    <a16:creationId xmlns:a16="http://schemas.microsoft.com/office/drawing/2014/main" id="{26EA850F-A2C1-9367-6E9C-D5749E10C2AD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0684053" y="5603840"/>
                <a:ext cx="3600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30" name="Рукописный ввод 129">
                <a:extLst>
                  <a:ext uri="{FF2B5EF4-FFF2-40B4-BE49-F238E27FC236}">
                    <a16:creationId xmlns="" xmlns:a16="http://schemas.microsoft.com/office/drawing/2014/main" id="{24C162E4-1D17-C67A-A9FB-FB1747B37F97}"/>
                  </a:ext>
                </a:extLst>
              </p14:cNvPr>
              <p14:cNvContentPartPr/>
              <p14:nvPr/>
            </p14:nvContentPartPr>
            <p14:xfrm>
              <a:off x="8686773" y="3061160"/>
              <a:ext cx="203760" cy="255960"/>
            </p14:xfrm>
          </p:contentPart>
        </mc:Choice>
        <mc:Fallback xmlns="">
          <p:pic>
            <p:nvPicPr>
              <p:cNvPr id="130" name="Рукописный ввод 129">
                <a:extLst>
                  <a:ext uri="{FF2B5EF4-FFF2-40B4-BE49-F238E27FC236}">
                    <a16:creationId xmlns:a16="http://schemas.microsoft.com/office/drawing/2014/main" id="{24C162E4-1D17-C67A-A9FB-FB1747B37F97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8668773" y="3043160"/>
                <a:ext cx="239400" cy="29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7" name="Группа 146">
            <a:extLst>
              <a:ext uri="{FF2B5EF4-FFF2-40B4-BE49-F238E27FC236}">
                <a16:creationId xmlns="" xmlns:a16="http://schemas.microsoft.com/office/drawing/2014/main" id="{51846124-1465-BDD5-16B8-B09AE4175460}"/>
              </a:ext>
            </a:extLst>
          </p:cNvPr>
          <p:cNvGrpSpPr/>
          <p:nvPr/>
        </p:nvGrpSpPr>
        <p:grpSpPr>
          <a:xfrm>
            <a:off x="9245493" y="4800320"/>
            <a:ext cx="2447280" cy="1467720"/>
            <a:chOff x="9245493" y="4800320"/>
            <a:chExt cx="2447280" cy="146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13" name="Рукописный ввод 112">
                  <a:extLst>
                    <a:ext uri="{FF2B5EF4-FFF2-40B4-BE49-F238E27FC236}">
                      <a16:creationId xmlns="" xmlns:a16="http://schemas.microsoft.com/office/drawing/2014/main" id="{07B6F6CC-F2E1-AA55-597F-F5687F942F48}"/>
                    </a:ext>
                  </a:extLst>
                </p14:cNvPr>
                <p14:cNvContentPartPr/>
                <p14:nvPr/>
              </p14:nvContentPartPr>
              <p14:xfrm>
                <a:off x="9253773" y="4991840"/>
                <a:ext cx="105120" cy="63000"/>
              </p14:xfrm>
            </p:contentPart>
          </mc:Choice>
          <mc:Fallback xmlns="">
            <p:pic>
              <p:nvPicPr>
                <p:cNvPr id="113" name="Рукописный ввод 112">
                  <a:extLst>
                    <a:ext uri="{FF2B5EF4-FFF2-40B4-BE49-F238E27FC236}">
                      <a16:creationId xmlns:a16="http://schemas.microsoft.com/office/drawing/2014/main" id="{07B6F6CC-F2E1-AA55-597F-F5687F942F4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236133" y="4974200"/>
                  <a:ext cx="1407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4" name="Рукописный ввод 93">
                  <a:extLst>
                    <a:ext uri="{FF2B5EF4-FFF2-40B4-BE49-F238E27FC236}">
                      <a16:creationId xmlns="" xmlns:a16="http://schemas.microsoft.com/office/drawing/2014/main" id="{DFEF914D-767F-FF77-247E-0A5F057DF9C7}"/>
                    </a:ext>
                  </a:extLst>
                </p14:cNvPr>
                <p14:cNvContentPartPr/>
                <p14:nvPr/>
              </p14:nvContentPartPr>
              <p14:xfrm>
                <a:off x="9304533" y="4961240"/>
                <a:ext cx="360" cy="185040"/>
              </p14:xfrm>
            </p:contentPart>
          </mc:Choice>
          <mc:Fallback xmlns="">
            <p:pic>
              <p:nvPicPr>
                <p:cNvPr id="94" name="Рукописный ввод 93">
                  <a:extLst>
                    <a:ext uri="{FF2B5EF4-FFF2-40B4-BE49-F238E27FC236}">
                      <a16:creationId xmlns:a16="http://schemas.microsoft.com/office/drawing/2014/main" id="{DFEF914D-767F-FF77-247E-0A5F057DF9C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286893" y="4943600"/>
                  <a:ext cx="360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5" name="Рукописный ввод 94">
                  <a:extLst>
                    <a:ext uri="{FF2B5EF4-FFF2-40B4-BE49-F238E27FC236}">
                      <a16:creationId xmlns="" xmlns:a16="http://schemas.microsoft.com/office/drawing/2014/main" id="{20C9BBF1-565F-3547-813B-F32906298D3C}"/>
                    </a:ext>
                  </a:extLst>
                </p14:cNvPr>
                <p14:cNvContentPartPr/>
                <p14:nvPr/>
              </p14:nvContentPartPr>
              <p14:xfrm>
                <a:off x="9245493" y="4800320"/>
                <a:ext cx="264600" cy="533880"/>
              </p14:xfrm>
            </p:contentPart>
          </mc:Choice>
          <mc:Fallback xmlns="">
            <p:pic>
              <p:nvPicPr>
                <p:cNvPr id="95" name="Рукописный ввод 94">
                  <a:extLst>
                    <a:ext uri="{FF2B5EF4-FFF2-40B4-BE49-F238E27FC236}">
                      <a16:creationId xmlns:a16="http://schemas.microsoft.com/office/drawing/2014/main" id="{20C9BBF1-565F-3547-813B-F32906298D3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227493" y="4782680"/>
                  <a:ext cx="300240" cy="56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7" name="Рукописный ввод 96">
                  <a:extLst>
                    <a:ext uri="{FF2B5EF4-FFF2-40B4-BE49-F238E27FC236}">
                      <a16:creationId xmlns="" xmlns:a16="http://schemas.microsoft.com/office/drawing/2014/main" id="{031D307F-2CB3-A4F7-286B-937EBFAFE5EF}"/>
                    </a:ext>
                  </a:extLst>
                </p14:cNvPr>
                <p14:cNvContentPartPr/>
                <p14:nvPr/>
              </p14:nvContentPartPr>
              <p14:xfrm>
                <a:off x="9709533" y="4952240"/>
                <a:ext cx="146160" cy="316440"/>
              </p14:xfrm>
            </p:contentPart>
          </mc:Choice>
          <mc:Fallback xmlns="">
            <p:pic>
              <p:nvPicPr>
                <p:cNvPr id="97" name="Рукописный ввод 96">
                  <a:extLst>
                    <a:ext uri="{FF2B5EF4-FFF2-40B4-BE49-F238E27FC236}">
                      <a16:creationId xmlns:a16="http://schemas.microsoft.com/office/drawing/2014/main" id="{031D307F-2CB3-A4F7-286B-937EBFAFE5E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691533" y="4934600"/>
                  <a:ext cx="18180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8" name="Рукописный ввод 97">
                  <a:extLst>
                    <a:ext uri="{FF2B5EF4-FFF2-40B4-BE49-F238E27FC236}">
                      <a16:creationId xmlns="" xmlns:a16="http://schemas.microsoft.com/office/drawing/2014/main" id="{339F3B81-13A9-C0CA-0F07-2E5143F318D5}"/>
                    </a:ext>
                  </a:extLst>
                </p14:cNvPr>
                <p14:cNvContentPartPr/>
                <p14:nvPr/>
              </p14:nvContentPartPr>
              <p14:xfrm>
                <a:off x="9964413" y="5046920"/>
                <a:ext cx="248760" cy="205560"/>
              </p14:xfrm>
            </p:contentPart>
          </mc:Choice>
          <mc:Fallback xmlns="">
            <p:pic>
              <p:nvPicPr>
                <p:cNvPr id="98" name="Рукописный ввод 97">
                  <a:extLst>
                    <a:ext uri="{FF2B5EF4-FFF2-40B4-BE49-F238E27FC236}">
                      <a16:creationId xmlns:a16="http://schemas.microsoft.com/office/drawing/2014/main" id="{339F3B81-13A9-C0CA-0F07-2E5143F318D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946773" y="5029280"/>
                  <a:ext cx="2844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9" name="Рукописный ввод 98">
                  <a:extLst>
                    <a:ext uri="{FF2B5EF4-FFF2-40B4-BE49-F238E27FC236}">
                      <a16:creationId xmlns="" xmlns:a16="http://schemas.microsoft.com/office/drawing/2014/main" id="{7BC0DA5E-4310-F6F8-F50A-A64BF7FA7D0B}"/>
                    </a:ext>
                  </a:extLst>
                </p14:cNvPr>
                <p14:cNvContentPartPr/>
                <p14:nvPr/>
              </p14:nvContentPartPr>
              <p14:xfrm>
                <a:off x="10286613" y="5156720"/>
                <a:ext cx="105840" cy="7920"/>
              </p14:xfrm>
            </p:contentPart>
          </mc:Choice>
          <mc:Fallback xmlns="">
            <p:pic>
              <p:nvPicPr>
                <p:cNvPr id="99" name="Рукописный ввод 98">
                  <a:extLst>
                    <a:ext uri="{FF2B5EF4-FFF2-40B4-BE49-F238E27FC236}">
                      <a16:creationId xmlns:a16="http://schemas.microsoft.com/office/drawing/2014/main" id="{7BC0DA5E-4310-F6F8-F50A-A64BF7FA7D0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268973" y="5139080"/>
                  <a:ext cx="1414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0" name="Рукописный ввод 99">
                  <a:extLst>
                    <a:ext uri="{FF2B5EF4-FFF2-40B4-BE49-F238E27FC236}">
                      <a16:creationId xmlns="" xmlns:a16="http://schemas.microsoft.com/office/drawing/2014/main" id="{7840CAD4-8241-3F44-64FE-8031016372CC}"/>
                    </a:ext>
                  </a:extLst>
                </p14:cNvPr>
                <p14:cNvContentPartPr/>
                <p14:nvPr/>
              </p14:nvContentPartPr>
              <p14:xfrm>
                <a:off x="10665693" y="4973840"/>
                <a:ext cx="163440" cy="312120"/>
              </p14:xfrm>
            </p:contentPart>
          </mc:Choice>
          <mc:Fallback xmlns="">
            <p:pic>
              <p:nvPicPr>
                <p:cNvPr id="100" name="Рукописный ввод 99">
                  <a:extLst>
                    <a:ext uri="{FF2B5EF4-FFF2-40B4-BE49-F238E27FC236}">
                      <a16:creationId xmlns:a16="http://schemas.microsoft.com/office/drawing/2014/main" id="{7840CAD4-8241-3F44-64FE-8031016372C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647693" y="4956200"/>
                  <a:ext cx="19908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1" name="Рукописный ввод 100">
                  <a:extLst>
                    <a:ext uri="{FF2B5EF4-FFF2-40B4-BE49-F238E27FC236}">
                      <a16:creationId xmlns="" xmlns:a16="http://schemas.microsoft.com/office/drawing/2014/main" id="{F6E5B5BD-58F9-9AE2-7DC2-70936AA4240C}"/>
                    </a:ext>
                  </a:extLst>
                </p14:cNvPr>
                <p14:cNvContentPartPr/>
                <p14:nvPr/>
              </p14:nvContentPartPr>
              <p14:xfrm>
                <a:off x="10862613" y="5130080"/>
                <a:ext cx="86760" cy="9720"/>
              </p14:xfrm>
            </p:contentPart>
          </mc:Choice>
          <mc:Fallback xmlns="">
            <p:pic>
              <p:nvPicPr>
                <p:cNvPr id="101" name="Рукописный ввод 100">
                  <a:extLst>
                    <a:ext uri="{FF2B5EF4-FFF2-40B4-BE49-F238E27FC236}">
                      <a16:creationId xmlns:a16="http://schemas.microsoft.com/office/drawing/2014/main" id="{F6E5B5BD-58F9-9AE2-7DC2-70936AA4240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844973" y="5112440"/>
                  <a:ext cx="1224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2" name="Рукописный ввод 101">
                  <a:extLst>
                    <a:ext uri="{FF2B5EF4-FFF2-40B4-BE49-F238E27FC236}">
                      <a16:creationId xmlns="" xmlns:a16="http://schemas.microsoft.com/office/drawing/2014/main" id="{43A97F46-436E-EE78-FFDD-1BFF99803BE5}"/>
                    </a:ext>
                  </a:extLst>
                </p14:cNvPr>
                <p14:cNvContentPartPr/>
                <p14:nvPr/>
              </p14:nvContentPartPr>
              <p14:xfrm>
                <a:off x="10905093" y="5219720"/>
                <a:ext cx="144360" cy="38160"/>
              </p14:xfrm>
            </p:contentPart>
          </mc:Choice>
          <mc:Fallback xmlns="">
            <p:pic>
              <p:nvPicPr>
                <p:cNvPr id="102" name="Рукописный ввод 101">
                  <a:extLst>
                    <a:ext uri="{FF2B5EF4-FFF2-40B4-BE49-F238E27FC236}">
                      <a16:creationId xmlns:a16="http://schemas.microsoft.com/office/drawing/2014/main" id="{43A97F46-436E-EE78-FFDD-1BFF99803BE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887093" y="5202080"/>
                  <a:ext cx="1800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3" name="Рукописный ввод 102">
                  <a:extLst>
                    <a:ext uri="{FF2B5EF4-FFF2-40B4-BE49-F238E27FC236}">
                      <a16:creationId xmlns="" xmlns:a16="http://schemas.microsoft.com/office/drawing/2014/main" id="{83AF4B7B-1759-AA17-89FC-C8E449662FBA}"/>
                    </a:ext>
                  </a:extLst>
                </p14:cNvPr>
                <p14:cNvContentPartPr/>
                <p14:nvPr/>
              </p14:nvContentPartPr>
              <p14:xfrm>
                <a:off x="11158533" y="5039000"/>
                <a:ext cx="178560" cy="257760"/>
              </p14:xfrm>
            </p:contentPart>
          </mc:Choice>
          <mc:Fallback xmlns="">
            <p:pic>
              <p:nvPicPr>
                <p:cNvPr id="103" name="Рукописный ввод 102">
                  <a:extLst>
                    <a:ext uri="{FF2B5EF4-FFF2-40B4-BE49-F238E27FC236}">
                      <a16:creationId xmlns:a16="http://schemas.microsoft.com/office/drawing/2014/main" id="{83AF4B7B-1759-AA17-89FC-C8E449662FB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140893" y="5021000"/>
                  <a:ext cx="21420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4" name="Рукописный ввод 103">
                  <a:extLst>
                    <a:ext uri="{FF2B5EF4-FFF2-40B4-BE49-F238E27FC236}">
                      <a16:creationId xmlns="" xmlns:a16="http://schemas.microsoft.com/office/drawing/2014/main" id="{21634755-ECC8-6509-4D97-74D026ECDFEC}"/>
                    </a:ext>
                  </a:extLst>
                </p14:cNvPr>
                <p14:cNvContentPartPr/>
                <p14:nvPr/>
              </p14:nvContentPartPr>
              <p14:xfrm>
                <a:off x="11210013" y="5256800"/>
                <a:ext cx="163440" cy="43560"/>
              </p14:xfrm>
            </p:contentPart>
          </mc:Choice>
          <mc:Fallback xmlns="">
            <p:pic>
              <p:nvPicPr>
                <p:cNvPr id="104" name="Рукописный ввод 103">
                  <a:extLst>
                    <a:ext uri="{FF2B5EF4-FFF2-40B4-BE49-F238E27FC236}">
                      <a16:creationId xmlns:a16="http://schemas.microsoft.com/office/drawing/2014/main" id="{21634755-ECC8-6509-4D97-74D026ECDFE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192013" y="5239160"/>
                  <a:ext cx="1990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5" name="Рукописный ввод 104">
                  <a:extLst>
                    <a:ext uri="{FF2B5EF4-FFF2-40B4-BE49-F238E27FC236}">
                      <a16:creationId xmlns="" xmlns:a16="http://schemas.microsoft.com/office/drawing/2014/main" id="{F1FA47ED-450D-629F-B584-803F5869DE31}"/>
                    </a:ext>
                  </a:extLst>
                </p14:cNvPr>
                <p14:cNvContentPartPr/>
                <p14:nvPr/>
              </p14:nvContentPartPr>
              <p14:xfrm>
                <a:off x="11480373" y="5062760"/>
                <a:ext cx="173160" cy="270720"/>
              </p14:xfrm>
            </p:contentPart>
          </mc:Choice>
          <mc:Fallback xmlns="">
            <p:pic>
              <p:nvPicPr>
                <p:cNvPr id="105" name="Рукописный ввод 104">
                  <a:extLst>
                    <a:ext uri="{FF2B5EF4-FFF2-40B4-BE49-F238E27FC236}">
                      <a16:creationId xmlns:a16="http://schemas.microsoft.com/office/drawing/2014/main" id="{F1FA47ED-450D-629F-B584-803F5869DE3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462373" y="5045120"/>
                  <a:ext cx="20880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8" name="Рукописный ввод 107">
                  <a:extLst>
                    <a:ext uri="{FF2B5EF4-FFF2-40B4-BE49-F238E27FC236}">
                      <a16:creationId xmlns="" xmlns:a16="http://schemas.microsoft.com/office/drawing/2014/main" id="{3EF517C5-056E-8287-9943-7618E4F67B5E}"/>
                    </a:ext>
                  </a:extLst>
                </p14:cNvPr>
                <p14:cNvContentPartPr/>
                <p14:nvPr/>
              </p14:nvContentPartPr>
              <p14:xfrm>
                <a:off x="11269053" y="5223680"/>
                <a:ext cx="360" cy="142200"/>
              </p14:xfrm>
            </p:contentPart>
          </mc:Choice>
          <mc:Fallback xmlns="">
            <p:pic>
              <p:nvPicPr>
                <p:cNvPr id="108" name="Рукописный ввод 107">
                  <a:extLst>
                    <a:ext uri="{FF2B5EF4-FFF2-40B4-BE49-F238E27FC236}">
                      <a16:creationId xmlns:a16="http://schemas.microsoft.com/office/drawing/2014/main" id="{3EF517C5-056E-8287-9943-7618E4F67B5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251413" y="5206040"/>
                  <a:ext cx="360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0" name="Рукописный ввод 109">
                  <a:extLst>
                    <a:ext uri="{FF2B5EF4-FFF2-40B4-BE49-F238E27FC236}">
                      <a16:creationId xmlns="" xmlns:a16="http://schemas.microsoft.com/office/drawing/2014/main" id="{EF6BB945-E550-1955-925D-CF9499940D1D}"/>
                    </a:ext>
                  </a:extLst>
                </p14:cNvPr>
                <p14:cNvContentPartPr/>
                <p14:nvPr/>
              </p14:nvContentPartPr>
              <p14:xfrm>
                <a:off x="9270333" y="5545880"/>
                <a:ext cx="274320" cy="315360"/>
              </p14:xfrm>
            </p:contentPart>
          </mc:Choice>
          <mc:Fallback xmlns="">
            <p:pic>
              <p:nvPicPr>
                <p:cNvPr id="110" name="Рукописный ввод 109">
                  <a:extLst>
                    <a:ext uri="{FF2B5EF4-FFF2-40B4-BE49-F238E27FC236}">
                      <a16:creationId xmlns:a16="http://schemas.microsoft.com/office/drawing/2014/main" id="{EF6BB945-E550-1955-925D-CF9499940D1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252693" y="5527880"/>
                  <a:ext cx="30996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1" name="Рукописный ввод 110">
                  <a:extLst>
                    <a:ext uri="{FF2B5EF4-FFF2-40B4-BE49-F238E27FC236}">
                      <a16:creationId xmlns="" xmlns:a16="http://schemas.microsoft.com/office/drawing/2014/main" id="{76D4CA09-D99C-20F4-AD8B-685FE051192F}"/>
                    </a:ext>
                  </a:extLst>
                </p14:cNvPr>
                <p14:cNvContentPartPr/>
                <p14:nvPr/>
              </p14:nvContentPartPr>
              <p14:xfrm>
                <a:off x="9507933" y="5494760"/>
                <a:ext cx="204480" cy="505800"/>
              </p14:xfrm>
            </p:contentPart>
          </mc:Choice>
          <mc:Fallback xmlns="">
            <p:pic>
              <p:nvPicPr>
                <p:cNvPr id="111" name="Рукописный ввод 110">
                  <a:extLst>
                    <a:ext uri="{FF2B5EF4-FFF2-40B4-BE49-F238E27FC236}">
                      <a16:creationId xmlns:a16="http://schemas.microsoft.com/office/drawing/2014/main" id="{76D4CA09-D99C-20F4-AD8B-685FE051192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489933" y="5476760"/>
                  <a:ext cx="240120" cy="54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7" name="Рукописный ввод 116">
                  <a:extLst>
                    <a:ext uri="{FF2B5EF4-FFF2-40B4-BE49-F238E27FC236}">
                      <a16:creationId xmlns="" xmlns:a16="http://schemas.microsoft.com/office/drawing/2014/main" id="{FCBE7BC5-130A-5D0F-7559-87413726134C}"/>
                    </a:ext>
                  </a:extLst>
                </p14:cNvPr>
                <p14:cNvContentPartPr/>
                <p14:nvPr/>
              </p14:nvContentPartPr>
              <p14:xfrm>
                <a:off x="9957933" y="5437520"/>
                <a:ext cx="153720" cy="302760"/>
              </p14:xfrm>
            </p:contentPart>
          </mc:Choice>
          <mc:Fallback xmlns="">
            <p:pic>
              <p:nvPicPr>
                <p:cNvPr id="117" name="Рукописный ввод 116">
                  <a:extLst>
                    <a:ext uri="{FF2B5EF4-FFF2-40B4-BE49-F238E27FC236}">
                      <a16:creationId xmlns:a16="http://schemas.microsoft.com/office/drawing/2014/main" id="{FCBE7BC5-130A-5D0F-7559-87413726134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939933" y="5419880"/>
                  <a:ext cx="18936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8" name="Рукописный ввод 117">
                  <a:extLst>
                    <a:ext uri="{FF2B5EF4-FFF2-40B4-BE49-F238E27FC236}">
                      <a16:creationId xmlns="" xmlns:a16="http://schemas.microsoft.com/office/drawing/2014/main" id="{413EFE6C-27AB-9DF3-2D80-8F9A9B8F1516}"/>
                    </a:ext>
                  </a:extLst>
                </p14:cNvPr>
                <p14:cNvContentPartPr/>
                <p14:nvPr/>
              </p14:nvContentPartPr>
              <p14:xfrm>
                <a:off x="9998973" y="5650280"/>
                <a:ext cx="201240" cy="73440"/>
              </p14:xfrm>
            </p:contentPart>
          </mc:Choice>
          <mc:Fallback xmlns="">
            <p:pic>
              <p:nvPicPr>
                <p:cNvPr id="118" name="Рукописный ввод 117">
                  <a:extLst>
                    <a:ext uri="{FF2B5EF4-FFF2-40B4-BE49-F238E27FC236}">
                      <a16:creationId xmlns:a16="http://schemas.microsoft.com/office/drawing/2014/main" id="{413EFE6C-27AB-9DF3-2D80-8F9A9B8F151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981333" y="5632640"/>
                  <a:ext cx="2368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20" name="Рукописный ввод 119">
                  <a:extLst>
                    <a:ext uri="{FF2B5EF4-FFF2-40B4-BE49-F238E27FC236}">
                      <a16:creationId xmlns="" xmlns:a16="http://schemas.microsoft.com/office/drawing/2014/main" id="{11DE72AB-D392-83E1-3FA9-99C7F0C6FAA6}"/>
                    </a:ext>
                  </a:extLst>
                </p14:cNvPr>
                <p14:cNvContentPartPr/>
                <p14:nvPr/>
              </p14:nvContentPartPr>
              <p14:xfrm>
                <a:off x="10226133" y="5494760"/>
                <a:ext cx="77400" cy="266760"/>
              </p14:xfrm>
            </p:contentPart>
          </mc:Choice>
          <mc:Fallback xmlns="">
            <p:pic>
              <p:nvPicPr>
                <p:cNvPr id="120" name="Рукописный ввод 119">
                  <a:extLst>
                    <a:ext uri="{FF2B5EF4-FFF2-40B4-BE49-F238E27FC236}">
                      <a16:creationId xmlns:a16="http://schemas.microsoft.com/office/drawing/2014/main" id="{11DE72AB-D392-83E1-3FA9-99C7F0C6FAA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208133" y="5477120"/>
                  <a:ext cx="11304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22" name="Рукописный ввод 121">
                  <a:extLst>
                    <a:ext uri="{FF2B5EF4-FFF2-40B4-BE49-F238E27FC236}">
                      <a16:creationId xmlns="" xmlns:a16="http://schemas.microsoft.com/office/drawing/2014/main" id="{C0A0C73F-8058-9725-E867-DB08ED4787DA}"/>
                    </a:ext>
                  </a:extLst>
                </p14:cNvPr>
                <p14:cNvContentPartPr/>
                <p14:nvPr/>
              </p14:nvContentPartPr>
              <p14:xfrm>
                <a:off x="9838413" y="5808680"/>
                <a:ext cx="528480" cy="39600"/>
              </p14:xfrm>
            </p:contentPart>
          </mc:Choice>
          <mc:Fallback xmlns="">
            <p:pic>
              <p:nvPicPr>
                <p:cNvPr id="122" name="Рукописный ввод 121">
                  <a:extLst>
                    <a:ext uri="{FF2B5EF4-FFF2-40B4-BE49-F238E27FC236}">
                      <a16:creationId xmlns:a16="http://schemas.microsoft.com/office/drawing/2014/main" id="{C0A0C73F-8058-9725-E867-DB08ED4787D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820413" y="5790680"/>
                  <a:ext cx="5641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3" name="Рукописный ввод 122">
                  <a:extLst>
                    <a:ext uri="{FF2B5EF4-FFF2-40B4-BE49-F238E27FC236}">
                      <a16:creationId xmlns="" xmlns:a16="http://schemas.microsoft.com/office/drawing/2014/main" id="{A78F460A-A4F7-60D5-9030-2E159F414144}"/>
                    </a:ext>
                  </a:extLst>
                </p14:cNvPr>
                <p14:cNvContentPartPr/>
                <p14:nvPr/>
              </p14:nvContentPartPr>
              <p14:xfrm>
                <a:off x="9869733" y="5890040"/>
                <a:ext cx="191160" cy="359640"/>
              </p14:xfrm>
            </p:contentPart>
          </mc:Choice>
          <mc:Fallback xmlns="">
            <p:pic>
              <p:nvPicPr>
                <p:cNvPr id="123" name="Рукописный ввод 122">
                  <a:extLst>
                    <a:ext uri="{FF2B5EF4-FFF2-40B4-BE49-F238E27FC236}">
                      <a16:creationId xmlns:a16="http://schemas.microsoft.com/office/drawing/2014/main" id="{A78F460A-A4F7-60D5-9030-2E159F41414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852093" y="5872400"/>
                  <a:ext cx="22680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4" name="Рукописный ввод 123">
                  <a:extLst>
                    <a:ext uri="{FF2B5EF4-FFF2-40B4-BE49-F238E27FC236}">
                      <a16:creationId xmlns="" xmlns:a16="http://schemas.microsoft.com/office/drawing/2014/main" id="{EF2C5D71-CEB2-8312-8293-CA4EBE219E68}"/>
                    </a:ext>
                  </a:extLst>
                </p14:cNvPr>
                <p14:cNvContentPartPr/>
                <p14:nvPr/>
              </p14:nvContentPartPr>
              <p14:xfrm>
                <a:off x="10125333" y="5960600"/>
                <a:ext cx="130680" cy="222480"/>
              </p14:xfrm>
            </p:contentPart>
          </mc:Choice>
          <mc:Fallback xmlns="">
            <p:pic>
              <p:nvPicPr>
                <p:cNvPr id="124" name="Рукописный ввод 123">
                  <a:extLst>
                    <a:ext uri="{FF2B5EF4-FFF2-40B4-BE49-F238E27FC236}">
                      <a16:creationId xmlns:a16="http://schemas.microsoft.com/office/drawing/2014/main" id="{EF2C5D71-CEB2-8312-8293-CA4EBE219E6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107693" y="5942600"/>
                  <a:ext cx="1663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6" name="Рукописный ввод 125">
                  <a:extLst>
                    <a:ext uri="{FF2B5EF4-FFF2-40B4-BE49-F238E27FC236}">
                      <a16:creationId xmlns="" xmlns:a16="http://schemas.microsoft.com/office/drawing/2014/main" id="{96CDC8E9-5127-AADA-A0D7-031FFAD25837}"/>
                    </a:ext>
                  </a:extLst>
                </p14:cNvPr>
                <p14:cNvContentPartPr/>
                <p14:nvPr/>
              </p14:nvContentPartPr>
              <p14:xfrm>
                <a:off x="10447893" y="5807960"/>
                <a:ext cx="101520" cy="360"/>
              </p14:xfrm>
            </p:contentPart>
          </mc:Choice>
          <mc:Fallback xmlns="">
            <p:pic>
              <p:nvPicPr>
                <p:cNvPr id="126" name="Рукописный ввод 125">
                  <a:extLst>
                    <a:ext uri="{FF2B5EF4-FFF2-40B4-BE49-F238E27FC236}">
                      <a16:creationId xmlns:a16="http://schemas.microsoft.com/office/drawing/2014/main" id="{96CDC8E9-5127-AADA-A0D7-031FFAD2583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429893" y="5790320"/>
                  <a:ext cx="1371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7" name="Рукописный ввод 126">
                  <a:extLst>
                    <a:ext uri="{FF2B5EF4-FFF2-40B4-BE49-F238E27FC236}">
                      <a16:creationId xmlns="" xmlns:a16="http://schemas.microsoft.com/office/drawing/2014/main" id="{752DE7B7-37BE-39EE-C9E1-7FE5219A7392}"/>
                    </a:ext>
                  </a:extLst>
                </p14:cNvPr>
                <p14:cNvContentPartPr/>
                <p14:nvPr/>
              </p14:nvContentPartPr>
              <p14:xfrm>
                <a:off x="10456173" y="5927120"/>
                <a:ext cx="88920" cy="50400"/>
              </p14:xfrm>
            </p:contentPart>
          </mc:Choice>
          <mc:Fallback xmlns="">
            <p:pic>
              <p:nvPicPr>
                <p:cNvPr id="127" name="Рукописный ввод 126">
                  <a:extLst>
                    <a:ext uri="{FF2B5EF4-FFF2-40B4-BE49-F238E27FC236}">
                      <a16:creationId xmlns:a16="http://schemas.microsoft.com/office/drawing/2014/main" id="{752DE7B7-37BE-39EE-C9E1-7FE5219A739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438533" y="5909480"/>
                  <a:ext cx="1245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31" name="Рукописный ввод 130">
                  <a:extLst>
                    <a:ext uri="{FF2B5EF4-FFF2-40B4-BE49-F238E27FC236}">
                      <a16:creationId xmlns="" xmlns:a16="http://schemas.microsoft.com/office/drawing/2014/main" id="{1AC2B0B6-9B5E-3E13-8939-19909259AF41}"/>
                    </a:ext>
                  </a:extLst>
                </p14:cNvPr>
                <p14:cNvContentPartPr/>
                <p14:nvPr/>
              </p14:nvContentPartPr>
              <p14:xfrm>
                <a:off x="10677573" y="5487200"/>
                <a:ext cx="127800" cy="298440"/>
              </p14:xfrm>
            </p:contentPart>
          </mc:Choice>
          <mc:Fallback xmlns="">
            <p:pic>
              <p:nvPicPr>
                <p:cNvPr id="131" name="Рукописный ввод 130">
                  <a:extLst>
                    <a:ext uri="{FF2B5EF4-FFF2-40B4-BE49-F238E27FC236}">
                      <a16:creationId xmlns:a16="http://schemas.microsoft.com/office/drawing/2014/main" id="{1AC2B0B6-9B5E-3E13-8939-19909259AF4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659573" y="5469560"/>
                  <a:ext cx="16344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32" name="Рукописный ввод 131">
                  <a:extLst>
                    <a:ext uri="{FF2B5EF4-FFF2-40B4-BE49-F238E27FC236}">
                      <a16:creationId xmlns="" xmlns:a16="http://schemas.microsoft.com/office/drawing/2014/main" id="{FD66843A-4718-CB48-2B41-7449453D77AE}"/>
                    </a:ext>
                  </a:extLst>
                </p14:cNvPr>
                <p14:cNvContentPartPr/>
                <p14:nvPr/>
              </p14:nvContentPartPr>
              <p14:xfrm>
                <a:off x="10859013" y="5477120"/>
                <a:ext cx="130680" cy="338760"/>
              </p14:xfrm>
            </p:contentPart>
          </mc:Choice>
          <mc:Fallback xmlns="">
            <p:pic>
              <p:nvPicPr>
                <p:cNvPr id="132" name="Рукописный ввод 131">
                  <a:extLst>
                    <a:ext uri="{FF2B5EF4-FFF2-40B4-BE49-F238E27FC236}">
                      <a16:creationId xmlns:a16="http://schemas.microsoft.com/office/drawing/2014/main" id="{FD66843A-4718-CB48-2B41-7449453D77A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841013" y="5459120"/>
                  <a:ext cx="16632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33" name="Рукописный ввод 132">
                  <a:extLst>
                    <a:ext uri="{FF2B5EF4-FFF2-40B4-BE49-F238E27FC236}">
                      <a16:creationId xmlns="" xmlns:a16="http://schemas.microsoft.com/office/drawing/2014/main" id="{606D9030-52F8-CE5C-D8C9-0534305DF07F}"/>
                    </a:ext>
                  </a:extLst>
                </p14:cNvPr>
                <p14:cNvContentPartPr/>
                <p14:nvPr/>
              </p14:nvContentPartPr>
              <p14:xfrm>
                <a:off x="10879533" y="5687720"/>
                <a:ext cx="185400" cy="10440"/>
              </p14:xfrm>
            </p:contentPart>
          </mc:Choice>
          <mc:Fallback xmlns="">
            <p:pic>
              <p:nvPicPr>
                <p:cNvPr id="133" name="Рукописный ввод 132">
                  <a:extLst>
                    <a:ext uri="{FF2B5EF4-FFF2-40B4-BE49-F238E27FC236}">
                      <a16:creationId xmlns:a16="http://schemas.microsoft.com/office/drawing/2014/main" id="{606D9030-52F8-CE5C-D8C9-0534305DF07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861533" y="5670080"/>
                  <a:ext cx="2210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4" name="Рукописный ввод 133">
                  <a:extLst>
                    <a:ext uri="{FF2B5EF4-FFF2-40B4-BE49-F238E27FC236}">
                      <a16:creationId xmlns="" xmlns:a16="http://schemas.microsoft.com/office/drawing/2014/main" id="{538ACC9E-7457-F785-85D1-D8EEEFC6362A}"/>
                    </a:ext>
                  </a:extLst>
                </p14:cNvPr>
                <p14:cNvContentPartPr/>
                <p14:nvPr/>
              </p14:nvContentPartPr>
              <p14:xfrm>
                <a:off x="10647333" y="5918120"/>
                <a:ext cx="455040" cy="18000"/>
              </p14:xfrm>
            </p:contentPart>
          </mc:Choice>
          <mc:Fallback xmlns="">
            <p:pic>
              <p:nvPicPr>
                <p:cNvPr id="134" name="Рукописный ввод 133">
                  <a:extLst>
                    <a:ext uri="{FF2B5EF4-FFF2-40B4-BE49-F238E27FC236}">
                      <a16:creationId xmlns:a16="http://schemas.microsoft.com/office/drawing/2014/main" id="{538ACC9E-7457-F785-85D1-D8EEEFC6362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629333" y="5900120"/>
                  <a:ext cx="4906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6" name="Рукописный ввод 135">
                  <a:extLst>
                    <a:ext uri="{FF2B5EF4-FFF2-40B4-BE49-F238E27FC236}">
                      <a16:creationId xmlns="" xmlns:a16="http://schemas.microsoft.com/office/drawing/2014/main" id="{3F31B57B-B70F-2582-D004-1198FD9D7CC4}"/>
                    </a:ext>
                  </a:extLst>
                </p14:cNvPr>
                <p14:cNvContentPartPr/>
                <p14:nvPr/>
              </p14:nvContentPartPr>
              <p14:xfrm>
                <a:off x="10701693" y="6062120"/>
                <a:ext cx="254520" cy="205920"/>
              </p14:xfrm>
            </p:contentPart>
          </mc:Choice>
          <mc:Fallback xmlns="">
            <p:pic>
              <p:nvPicPr>
                <p:cNvPr id="136" name="Рукописный ввод 135">
                  <a:extLst>
                    <a:ext uri="{FF2B5EF4-FFF2-40B4-BE49-F238E27FC236}">
                      <a16:creationId xmlns:a16="http://schemas.microsoft.com/office/drawing/2014/main" id="{3F31B57B-B70F-2582-D004-1198FD9D7CC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684053" y="6044120"/>
                  <a:ext cx="2901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7" name="Рукописный ввод 136">
                  <a:extLst>
                    <a:ext uri="{FF2B5EF4-FFF2-40B4-BE49-F238E27FC236}">
                      <a16:creationId xmlns="" xmlns:a16="http://schemas.microsoft.com/office/drawing/2014/main" id="{826D00C7-FEFB-0563-6FD2-365733F24BD1}"/>
                    </a:ext>
                  </a:extLst>
                </p14:cNvPr>
                <p14:cNvContentPartPr/>
                <p14:nvPr/>
              </p14:nvContentPartPr>
              <p14:xfrm>
                <a:off x="10953693" y="6036560"/>
                <a:ext cx="183240" cy="213120"/>
              </p14:xfrm>
            </p:contentPart>
          </mc:Choice>
          <mc:Fallback xmlns="">
            <p:pic>
              <p:nvPicPr>
                <p:cNvPr id="137" name="Рукописный ввод 136">
                  <a:extLst>
                    <a:ext uri="{FF2B5EF4-FFF2-40B4-BE49-F238E27FC236}">
                      <a16:creationId xmlns:a16="http://schemas.microsoft.com/office/drawing/2014/main" id="{826D00C7-FEFB-0563-6FD2-365733F24BD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936053" y="6018560"/>
                  <a:ext cx="2188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9" name="Рукописный ввод 138">
                  <a:extLst>
                    <a:ext uri="{FF2B5EF4-FFF2-40B4-BE49-F238E27FC236}">
                      <a16:creationId xmlns="" xmlns:a16="http://schemas.microsoft.com/office/drawing/2014/main" id="{B08F63D2-30A9-92FF-5720-ECD5259E8620}"/>
                    </a:ext>
                  </a:extLst>
                </p14:cNvPr>
                <p14:cNvContentPartPr/>
                <p14:nvPr/>
              </p14:nvContentPartPr>
              <p14:xfrm>
                <a:off x="11057373" y="5426720"/>
                <a:ext cx="194040" cy="261720"/>
              </p14:xfrm>
            </p:contentPart>
          </mc:Choice>
          <mc:Fallback xmlns="">
            <p:pic>
              <p:nvPicPr>
                <p:cNvPr id="139" name="Рукописный ввод 138">
                  <a:extLst>
                    <a:ext uri="{FF2B5EF4-FFF2-40B4-BE49-F238E27FC236}">
                      <a16:creationId xmlns:a16="http://schemas.microsoft.com/office/drawing/2014/main" id="{B08F63D2-30A9-92FF-5720-ECD5259E862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039733" y="5409080"/>
                  <a:ext cx="2296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40" name="Рукописный ввод 139">
                  <a:extLst>
                    <a:ext uri="{FF2B5EF4-FFF2-40B4-BE49-F238E27FC236}">
                      <a16:creationId xmlns="" xmlns:a16="http://schemas.microsoft.com/office/drawing/2014/main" id="{4AC1FDAB-3136-2891-348A-0671CD333AEF}"/>
                    </a:ext>
                  </a:extLst>
                </p14:cNvPr>
                <p14:cNvContentPartPr/>
                <p14:nvPr/>
              </p14:nvContentPartPr>
              <p14:xfrm>
                <a:off x="11285613" y="5495840"/>
                <a:ext cx="99360" cy="166680"/>
              </p14:xfrm>
            </p:contentPart>
          </mc:Choice>
          <mc:Fallback xmlns="">
            <p:pic>
              <p:nvPicPr>
                <p:cNvPr id="140" name="Рукописный ввод 139">
                  <a:extLst>
                    <a:ext uri="{FF2B5EF4-FFF2-40B4-BE49-F238E27FC236}">
                      <a16:creationId xmlns:a16="http://schemas.microsoft.com/office/drawing/2014/main" id="{4AC1FDAB-3136-2891-348A-0671CD333AE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267973" y="5478200"/>
                  <a:ext cx="1350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42" name="Рукописный ввод 141">
                  <a:extLst>
                    <a:ext uri="{FF2B5EF4-FFF2-40B4-BE49-F238E27FC236}">
                      <a16:creationId xmlns="" xmlns:a16="http://schemas.microsoft.com/office/drawing/2014/main" id="{CF705441-B5EE-194E-7042-79B7FB2371A7}"/>
                    </a:ext>
                  </a:extLst>
                </p14:cNvPr>
                <p14:cNvContentPartPr/>
                <p14:nvPr/>
              </p14:nvContentPartPr>
              <p14:xfrm>
                <a:off x="11406933" y="5494760"/>
                <a:ext cx="165240" cy="171720"/>
              </p14:xfrm>
            </p:contentPart>
          </mc:Choice>
          <mc:Fallback xmlns="">
            <p:pic>
              <p:nvPicPr>
                <p:cNvPr id="142" name="Рукописный ввод 141">
                  <a:extLst>
                    <a:ext uri="{FF2B5EF4-FFF2-40B4-BE49-F238E27FC236}">
                      <a16:creationId xmlns:a16="http://schemas.microsoft.com/office/drawing/2014/main" id="{CF705441-B5EE-194E-7042-79B7FB2371A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389293" y="5477120"/>
                  <a:ext cx="2008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44" name="Рукописный ввод 143">
                  <a:extLst>
                    <a:ext uri="{FF2B5EF4-FFF2-40B4-BE49-F238E27FC236}">
                      <a16:creationId xmlns="" xmlns:a16="http://schemas.microsoft.com/office/drawing/2014/main" id="{4DC441D3-FA1B-06F8-2052-58087DA5F3AC}"/>
                    </a:ext>
                  </a:extLst>
                </p14:cNvPr>
                <p14:cNvContentPartPr/>
                <p14:nvPr/>
              </p14:nvContentPartPr>
              <p14:xfrm>
                <a:off x="11395773" y="5435360"/>
                <a:ext cx="212040" cy="51120"/>
              </p14:xfrm>
            </p:contentPart>
          </mc:Choice>
          <mc:Fallback xmlns="">
            <p:pic>
              <p:nvPicPr>
                <p:cNvPr id="144" name="Рукописный ввод 143">
                  <a:extLst>
                    <a:ext uri="{FF2B5EF4-FFF2-40B4-BE49-F238E27FC236}">
                      <a16:creationId xmlns:a16="http://schemas.microsoft.com/office/drawing/2014/main" id="{4DC441D3-FA1B-06F8-2052-58087DA5F3A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378133" y="5417360"/>
                  <a:ext cx="2476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6" name="Рукописный ввод 145">
                  <a:extLst>
                    <a:ext uri="{FF2B5EF4-FFF2-40B4-BE49-F238E27FC236}">
                      <a16:creationId xmlns="" xmlns:a16="http://schemas.microsoft.com/office/drawing/2014/main" id="{2E4A5F11-6663-779C-9066-2A8C797C557D}"/>
                    </a:ext>
                  </a:extLst>
                </p14:cNvPr>
                <p14:cNvContentPartPr/>
                <p14:nvPr/>
              </p14:nvContentPartPr>
              <p14:xfrm>
                <a:off x="11074293" y="5891840"/>
                <a:ext cx="618480" cy="43560"/>
              </p14:xfrm>
            </p:contentPart>
          </mc:Choice>
          <mc:Fallback xmlns="">
            <p:pic>
              <p:nvPicPr>
                <p:cNvPr id="146" name="Рукописный ввод 145">
                  <a:extLst>
                    <a:ext uri="{FF2B5EF4-FFF2-40B4-BE49-F238E27FC236}">
                      <a16:creationId xmlns:a16="http://schemas.microsoft.com/office/drawing/2014/main" id="{2E4A5F11-6663-779C-9066-2A8C797C557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056293" y="5873840"/>
                  <a:ext cx="654120" cy="7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48" name="Рукописный ввод 147">
                <a:extLst>
                  <a:ext uri="{FF2B5EF4-FFF2-40B4-BE49-F238E27FC236}">
                    <a16:creationId xmlns="" xmlns:a16="http://schemas.microsoft.com/office/drawing/2014/main" id="{5A333F5E-C4F8-50C1-FB98-C5D77EEFD7EF}"/>
                  </a:ext>
                </a:extLst>
              </p14:cNvPr>
              <p14:cNvContentPartPr/>
              <p14:nvPr/>
            </p14:nvContentPartPr>
            <p14:xfrm>
              <a:off x="11785653" y="5858000"/>
              <a:ext cx="126000" cy="26280"/>
            </p14:xfrm>
          </p:contentPart>
        </mc:Choice>
        <mc:Fallback xmlns="">
          <p:pic>
            <p:nvPicPr>
              <p:cNvPr id="148" name="Рукописный ввод 147">
                <a:extLst>
                  <a:ext uri="{FF2B5EF4-FFF2-40B4-BE49-F238E27FC236}">
                    <a16:creationId xmlns:a16="http://schemas.microsoft.com/office/drawing/2014/main" id="{5A333F5E-C4F8-50C1-FB98-C5D77EEFD7EF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11767653" y="5840360"/>
                <a:ext cx="16164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49" name="Рукописный ввод 148">
                <a:extLst>
                  <a:ext uri="{FF2B5EF4-FFF2-40B4-BE49-F238E27FC236}">
                    <a16:creationId xmlns="" xmlns:a16="http://schemas.microsoft.com/office/drawing/2014/main" id="{2F1A4853-A904-69EC-6B2B-E56C28877D6E}"/>
                  </a:ext>
                </a:extLst>
              </p14:cNvPr>
              <p14:cNvContentPartPr/>
              <p14:nvPr/>
            </p14:nvContentPartPr>
            <p14:xfrm>
              <a:off x="11793933" y="6027920"/>
              <a:ext cx="218880" cy="360"/>
            </p14:xfrm>
          </p:contentPart>
        </mc:Choice>
        <mc:Fallback xmlns="">
          <p:pic>
            <p:nvPicPr>
              <p:cNvPr id="149" name="Рукописный ввод 148">
                <a:extLst>
                  <a:ext uri="{FF2B5EF4-FFF2-40B4-BE49-F238E27FC236}">
                    <a16:creationId xmlns:a16="http://schemas.microsoft.com/office/drawing/2014/main" id="{2F1A4853-A904-69EC-6B2B-E56C28877D6E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11775933" y="6010280"/>
                <a:ext cx="25452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5" name="Группа 174">
            <a:extLst>
              <a:ext uri="{FF2B5EF4-FFF2-40B4-BE49-F238E27FC236}">
                <a16:creationId xmlns="" xmlns:a16="http://schemas.microsoft.com/office/drawing/2014/main" id="{F245D590-91E4-CF58-81F0-E7DDAC82B4D0}"/>
              </a:ext>
            </a:extLst>
          </p:cNvPr>
          <p:cNvGrpSpPr/>
          <p:nvPr/>
        </p:nvGrpSpPr>
        <p:grpSpPr>
          <a:xfrm>
            <a:off x="9973413" y="3061160"/>
            <a:ext cx="2266920" cy="1266480"/>
            <a:chOff x="9973413" y="3061160"/>
            <a:chExt cx="2266920" cy="126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51" name="Рукописный ввод 150">
                  <a:extLst>
                    <a:ext uri="{FF2B5EF4-FFF2-40B4-BE49-F238E27FC236}">
                      <a16:creationId xmlns="" xmlns:a16="http://schemas.microsoft.com/office/drawing/2014/main" id="{4197ECF7-1AC3-EF4B-1240-7C82D30EE666}"/>
                    </a:ext>
                  </a:extLst>
                </p14:cNvPr>
                <p14:cNvContentPartPr/>
                <p14:nvPr/>
              </p14:nvContentPartPr>
              <p14:xfrm>
                <a:off x="11328453" y="3061160"/>
                <a:ext cx="70560" cy="231120"/>
              </p14:xfrm>
            </p:contentPart>
          </mc:Choice>
          <mc:Fallback xmlns="">
            <p:pic>
              <p:nvPicPr>
                <p:cNvPr id="151" name="Рукописный ввод 150">
                  <a:extLst>
                    <a:ext uri="{FF2B5EF4-FFF2-40B4-BE49-F238E27FC236}">
                      <a16:creationId xmlns:a16="http://schemas.microsoft.com/office/drawing/2014/main" id="{4197ECF7-1AC3-EF4B-1240-7C82D30EE66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310453" y="3043160"/>
                  <a:ext cx="1062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52" name="Рукописный ввод 151">
                  <a:extLst>
                    <a:ext uri="{FF2B5EF4-FFF2-40B4-BE49-F238E27FC236}">
                      <a16:creationId xmlns="" xmlns:a16="http://schemas.microsoft.com/office/drawing/2014/main" id="{2D3B9B28-F714-3893-0BAF-567D32FE90AE}"/>
                    </a:ext>
                  </a:extLst>
                </p14:cNvPr>
                <p14:cNvContentPartPr/>
                <p14:nvPr/>
              </p14:nvContentPartPr>
              <p14:xfrm>
                <a:off x="11556693" y="3073400"/>
                <a:ext cx="131400" cy="210960"/>
              </p14:xfrm>
            </p:contentPart>
          </mc:Choice>
          <mc:Fallback xmlns="">
            <p:pic>
              <p:nvPicPr>
                <p:cNvPr id="152" name="Рукописный ввод 151">
                  <a:extLst>
                    <a:ext uri="{FF2B5EF4-FFF2-40B4-BE49-F238E27FC236}">
                      <a16:creationId xmlns:a16="http://schemas.microsoft.com/office/drawing/2014/main" id="{2D3B9B28-F714-3893-0BAF-567D32FE90A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538693" y="3055400"/>
                  <a:ext cx="16704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53" name="Рукописный ввод 152">
                  <a:extLst>
                    <a:ext uri="{FF2B5EF4-FFF2-40B4-BE49-F238E27FC236}">
                      <a16:creationId xmlns="" xmlns:a16="http://schemas.microsoft.com/office/drawing/2014/main" id="{7B87051B-F58A-EBDC-3986-2E5E2801FE4C}"/>
                    </a:ext>
                  </a:extLst>
                </p14:cNvPr>
                <p14:cNvContentPartPr/>
                <p14:nvPr/>
              </p14:nvContentPartPr>
              <p14:xfrm>
                <a:off x="10811853" y="3276440"/>
                <a:ext cx="68400" cy="82440"/>
              </p14:xfrm>
            </p:contentPart>
          </mc:Choice>
          <mc:Fallback xmlns="">
            <p:pic>
              <p:nvPicPr>
                <p:cNvPr id="153" name="Рукописный ввод 152">
                  <a:extLst>
                    <a:ext uri="{FF2B5EF4-FFF2-40B4-BE49-F238E27FC236}">
                      <a16:creationId xmlns:a16="http://schemas.microsoft.com/office/drawing/2014/main" id="{7B87051B-F58A-EBDC-3986-2E5E2801FE4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794213" y="3258800"/>
                  <a:ext cx="1040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54" name="Рукописный ввод 153">
                  <a:extLst>
                    <a:ext uri="{FF2B5EF4-FFF2-40B4-BE49-F238E27FC236}">
                      <a16:creationId xmlns="" xmlns:a16="http://schemas.microsoft.com/office/drawing/2014/main" id="{5E90E4E0-3BD5-249E-7D04-02C8FD0CE461}"/>
                    </a:ext>
                  </a:extLst>
                </p14:cNvPr>
                <p14:cNvContentPartPr/>
                <p14:nvPr/>
              </p14:nvContentPartPr>
              <p14:xfrm>
                <a:off x="10805733" y="3233960"/>
                <a:ext cx="91080" cy="171360"/>
              </p14:xfrm>
            </p:contentPart>
          </mc:Choice>
          <mc:Fallback xmlns="">
            <p:pic>
              <p:nvPicPr>
                <p:cNvPr id="154" name="Рукописный ввод 153">
                  <a:extLst>
                    <a:ext uri="{FF2B5EF4-FFF2-40B4-BE49-F238E27FC236}">
                      <a16:creationId xmlns:a16="http://schemas.microsoft.com/office/drawing/2014/main" id="{5E90E4E0-3BD5-249E-7D04-02C8FD0CE46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787733" y="3216320"/>
                  <a:ext cx="1267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57" name="Рукописный ввод 156">
                  <a:extLst>
                    <a:ext uri="{FF2B5EF4-FFF2-40B4-BE49-F238E27FC236}">
                      <a16:creationId xmlns="" xmlns:a16="http://schemas.microsoft.com/office/drawing/2014/main" id="{B6482B93-31CE-4170-F5C9-447BBBB96FC5}"/>
                    </a:ext>
                  </a:extLst>
                </p14:cNvPr>
                <p14:cNvContentPartPr/>
                <p14:nvPr/>
              </p14:nvContentPartPr>
              <p14:xfrm>
                <a:off x="11548413" y="3174560"/>
                <a:ext cx="233640" cy="21240"/>
              </p14:xfrm>
            </p:contentPart>
          </mc:Choice>
          <mc:Fallback xmlns="">
            <p:pic>
              <p:nvPicPr>
                <p:cNvPr id="157" name="Рукописный ввод 156">
                  <a:extLst>
                    <a:ext uri="{FF2B5EF4-FFF2-40B4-BE49-F238E27FC236}">
                      <a16:creationId xmlns:a16="http://schemas.microsoft.com/office/drawing/2014/main" id="{B6482B93-31CE-4170-F5C9-447BBBB96FC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530413" y="3156920"/>
                  <a:ext cx="2692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8" name="Рукописный ввод 157">
                  <a:extLst>
                    <a:ext uri="{FF2B5EF4-FFF2-40B4-BE49-F238E27FC236}">
                      <a16:creationId xmlns="" xmlns:a16="http://schemas.microsoft.com/office/drawing/2014/main" id="{B2053AC4-C68D-5D61-4202-33DEF4A1D451}"/>
                    </a:ext>
                  </a:extLst>
                </p14:cNvPr>
                <p14:cNvContentPartPr/>
                <p14:nvPr/>
              </p14:nvContentPartPr>
              <p14:xfrm>
                <a:off x="11290653" y="3351680"/>
                <a:ext cx="210600" cy="156960"/>
              </p14:xfrm>
            </p:contentPart>
          </mc:Choice>
          <mc:Fallback xmlns="">
            <p:pic>
              <p:nvPicPr>
                <p:cNvPr id="158" name="Рукописный ввод 157">
                  <a:extLst>
                    <a:ext uri="{FF2B5EF4-FFF2-40B4-BE49-F238E27FC236}">
                      <a16:creationId xmlns:a16="http://schemas.microsoft.com/office/drawing/2014/main" id="{B2053AC4-C68D-5D61-4202-33DEF4A1D45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272653" y="3334040"/>
                  <a:ext cx="2462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9" name="Рукописный ввод 158">
                  <a:extLst>
                    <a:ext uri="{FF2B5EF4-FFF2-40B4-BE49-F238E27FC236}">
                      <a16:creationId xmlns="" xmlns:a16="http://schemas.microsoft.com/office/drawing/2014/main" id="{28477338-4B86-DE87-B08D-6AED1F7D1B79}"/>
                    </a:ext>
                  </a:extLst>
                </p14:cNvPr>
                <p14:cNvContentPartPr/>
                <p14:nvPr/>
              </p14:nvContentPartPr>
              <p14:xfrm>
                <a:off x="11667213" y="3344120"/>
                <a:ext cx="100440" cy="169200"/>
              </p14:xfrm>
            </p:contentPart>
          </mc:Choice>
          <mc:Fallback xmlns="">
            <p:pic>
              <p:nvPicPr>
                <p:cNvPr id="159" name="Рукописный ввод 158">
                  <a:extLst>
                    <a:ext uri="{FF2B5EF4-FFF2-40B4-BE49-F238E27FC236}">
                      <a16:creationId xmlns:a16="http://schemas.microsoft.com/office/drawing/2014/main" id="{28477338-4B86-DE87-B08D-6AED1F7D1B7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649213" y="3326120"/>
                  <a:ext cx="1360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61" name="Рукописный ввод 160">
                  <a:extLst>
                    <a:ext uri="{FF2B5EF4-FFF2-40B4-BE49-F238E27FC236}">
                      <a16:creationId xmlns="" xmlns:a16="http://schemas.microsoft.com/office/drawing/2014/main" id="{F4DF3B4C-34D9-585F-5202-120E5796C76C}"/>
                    </a:ext>
                  </a:extLst>
                </p14:cNvPr>
                <p14:cNvContentPartPr/>
                <p14:nvPr/>
              </p14:nvContentPartPr>
              <p14:xfrm>
                <a:off x="11708973" y="3343760"/>
                <a:ext cx="211680" cy="9000"/>
              </p14:xfrm>
            </p:contentPart>
          </mc:Choice>
          <mc:Fallback xmlns="">
            <p:pic>
              <p:nvPicPr>
                <p:cNvPr id="161" name="Рукописный ввод 160">
                  <a:extLst>
                    <a:ext uri="{FF2B5EF4-FFF2-40B4-BE49-F238E27FC236}">
                      <a16:creationId xmlns:a16="http://schemas.microsoft.com/office/drawing/2014/main" id="{F4DF3B4C-34D9-585F-5202-120E5796C76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691333" y="3325760"/>
                  <a:ext cx="2473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63" name="Рукописный ввод 162">
                  <a:extLst>
                    <a:ext uri="{FF2B5EF4-FFF2-40B4-BE49-F238E27FC236}">
                      <a16:creationId xmlns="" xmlns:a16="http://schemas.microsoft.com/office/drawing/2014/main" id="{7D19B506-BF7D-128E-4A8E-9598BF014B80}"/>
                    </a:ext>
                  </a:extLst>
                </p14:cNvPr>
                <p14:cNvContentPartPr/>
                <p14:nvPr/>
              </p14:nvContentPartPr>
              <p14:xfrm>
                <a:off x="9973413" y="3545000"/>
                <a:ext cx="2266920" cy="77760"/>
              </p14:xfrm>
            </p:contentPart>
          </mc:Choice>
          <mc:Fallback xmlns="">
            <p:pic>
              <p:nvPicPr>
                <p:cNvPr id="163" name="Рукописный ввод 162">
                  <a:extLst>
                    <a:ext uri="{FF2B5EF4-FFF2-40B4-BE49-F238E27FC236}">
                      <a16:creationId xmlns:a16="http://schemas.microsoft.com/office/drawing/2014/main" id="{7D19B506-BF7D-128E-4A8E-9598BF014B8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955773" y="3527360"/>
                  <a:ext cx="23025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65" name="Рукописный ввод 164">
                  <a:extLst>
                    <a:ext uri="{FF2B5EF4-FFF2-40B4-BE49-F238E27FC236}">
                      <a16:creationId xmlns="" xmlns:a16="http://schemas.microsoft.com/office/drawing/2014/main" id="{039784AC-6372-304B-3E59-2B3FDDF81810}"/>
                    </a:ext>
                  </a:extLst>
                </p14:cNvPr>
                <p14:cNvContentPartPr/>
                <p14:nvPr/>
              </p14:nvContentPartPr>
              <p14:xfrm>
                <a:off x="11727693" y="3665960"/>
                <a:ext cx="142560" cy="180360"/>
              </p14:xfrm>
            </p:contentPart>
          </mc:Choice>
          <mc:Fallback xmlns="">
            <p:pic>
              <p:nvPicPr>
                <p:cNvPr id="165" name="Рукописный ввод 164">
                  <a:extLst>
                    <a:ext uri="{FF2B5EF4-FFF2-40B4-BE49-F238E27FC236}">
                      <a16:creationId xmlns:a16="http://schemas.microsoft.com/office/drawing/2014/main" id="{039784AC-6372-304B-3E59-2B3FDDF8181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710053" y="3648320"/>
                  <a:ext cx="1782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67" name="Рукописный ввод 166">
                  <a:extLst>
                    <a:ext uri="{FF2B5EF4-FFF2-40B4-BE49-F238E27FC236}">
                      <a16:creationId xmlns="" xmlns:a16="http://schemas.microsoft.com/office/drawing/2014/main" id="{7C16DA99-1429-32B6-3863-4BEA3AAAF394}"/>
                    </a:ext>
                  </a:extLst>
                </p14:cNvPr>
                <p14:cNvContentPartPr/>
                <p14:nvPr/>
              </p14:nvContentPartPr>
              <p14:xfrm>
                <a:off x="11768733" y="3640400"/>
                <a:ext cx="228960" cy="39240"/>
              </p14:xfrm>
            </p:contentPart>
          </mc:Choice>
          <mc:Fallback xmlns="">
            <p:pic>
              <p:nvPicPr>
                <p:cNvPr id="167" name="Рукописный ввод 166">
                  <a:extLst>
                    <a:ext uri="{FF2B5EF4-FFF2-40B4-BE49-F238E27FC236}">
                      <a16:creationId xmlns:a16="http://schemas.microsoft.com/office/drawing/2014/main" id="{7C16DA99-1429-32B6-3863-4BEA3AAAF39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750733" y="3622760"/>
                  <a:ext cx="2646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69" name="Рукописный ввод 168">
                  <a:extLst>
                    <a:ext uri="{FF2B5EF4-FFF2-40B4-BE49-F238E27FC236}">
                      <a16:creationId xmlns="" xmlns:a16="http://schemas.microsoft.com/office/drawing/2014/main" id="{2D911651-D93E-6D92-0738-BB8A57F2D541}"/>
                    </a:ext>
                  </a:extLst>
                </p14:cNvPr>
                <p14:cNvContentPartPr/>
                <p14:nvPr/>
              </p14:nvContentPartPr>
              <p14:xfrm>
                <a:off x="11090853" y="3665960"/>
                <a:ext cx="5760" cy="253800"/>
              </p14:xfrm>
            </p:contentPart>
          </mc:Choice>
          <mc:Fallback xmlns="">
            <p:pic>
              <p:nvPicPr>
                <p:cNvPr id="169" name="Рукописный ввод 168">
                  <a:extLst>
                    <a:ext uri="{FF2B5EF4-FFF2-40B4-BE49-F238E27FC236}">
                      <a16:creationId xmlns:a16="http://schemas.microsoft.com/office/drawing/2014/main" id="{2D911651-D93E-6D92-0738-BB8A57F2D54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072853" y="3648320"/>
                  <a:ext cx="4140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70" name="Рукописный ввод 169">
                  <a:extLst>
                    <a:ext uri="{FF2B5EF4-FFF2-40B4-BE49-F238E27FC236}">
                      <a16:creationId xmlns="" xmlns:a16="http://schemas.microsoft.com/office/drawing/2014/main" id="{19D2DF1C-4185-CF39-A0B4-7F5BDD3D8084}"/>
                    </a:ext>
                  </a:extLst>
                </p14:cNvPr>
                <p14:cNvContentPartPr/>
                <p14:nvPr/>
              </p14:nvContentPartPr>
              <p14:xfrm>
                <a:off x="11328813" y="3683960"/>
                <a:ext cx="220320" cy="213840"/>
              </p14:xfrm>
            </p:contentPart>
          </mc:Choice>
          <mc:Fallback xmlns="">
            <p:pic>
              <p:nvPicPr>
                <p:cNvPr id="170" name="Рукописный ввод 169">
                  <a:extLst>
                    <a:ext uri="{FF2B5EF4-FFF2-40B4-BE49-F238E27FC236}">
                      <a16:creationId xmlns:a16="http://schemas.microsoft.com/office/drawing/2014/main" id="{19D2DF1C-4185-CF39-A0B4-7F5BDD3D808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311173" y="3665960"/>
                  <a:ext cx="2559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71" name="Рукописный ввод 170">
                  <a:extLst>
                    <a:ext uri="{FF2B5EF4-FFF2-40B4-BE49-F238E27FC236}">
                      <a16:creationId xmlns="" xmlns:a16="http://schemas.microsoft.com/office/drawing/2014/main" id="{D4F79E8F-7DB0-2119-7F56-0DFFC356B658}"/>
                    </a:ext>
                  </a:extLst>
                </p14:cNvPr>
                <p14:cNvContentPartPr/>
                <p14:nvPr/>
              </p14:nvContentPartPr>
              <p14:xfrm>
                <a:off x="11514573" y="4004360"/>
                <a:ext cx="159840" cy="148680"/>
              </p14:xfrm>
            </p:contentPart>
          </mc:Choice>
          <mc:Fallback xmlns="">
            <p:pic>
              <p:nvPicPr>
                <p:cNvPr id="171" name="Рукописный ввод 170">
                  <a:extLst>
                    <a:ext uri="{FF2B5EF4-FFF2-40B4-BE49-F238E27FC236}">
                      <a16:creationId xmlns:a16="http://schemas.microsoft.com/office/drawing/2014/main" id="{D4F79E8F-7DB0-2119-7F56-0DFFC356B65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496933" y="3986720"/>
                  <a:ext cx="1954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73" name="Рукописный ввод 172">
                  <a:extLst>
                    <a:ext uri="{FF2B5EF4-FFF2-40B4-BE49-F238E27FC236}">
                      <a16:creationId xmlns="" xmlns:a16="http://schemas.microsoft.com/office/drawing/2014/main" id="{C53E3188-6ECC-988B-CAA9-7951002B913E}"/>
                    </a:ext>
                  </a:extLst>
                </p14:cNvPr>
                <p14:cNvContentPartPr/>
                <p14:nvPr/>
              </p14:nvContentPartPr>
              <p14:xfrm>
                <a:off x="11097693" y="3979880"/>
                <a:ext cx="150480" cy="177480"/>
              </p14:xfrm>
            </p:contentPart>
          </mc:Choice>
          <mc:Fallback xmlns="">
            <p:pic>
              <p:nvPicPr>
                <p:cNvPr id="173" name="Рукописный ввод 172">
                  <a:extLst>
                    <a:ext uri="{FF2B5EF4-FFF2-40B4-BE49-F238E27FC236}">
                      <a16:creationId xmlns:a16="http://schemas.microsoft.com/office/drawing/2014/main" id="{C53E3188-6ECC-988B-CAA9-7951002B913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079693" y="3962240"/>
                  <a:ext cx="1861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74" name="Рукописный ввод 173">
                  <a:extLst>
                    <a:ext uri="{FF2B5EF4-FFF2-40B4-BE49-F238E27FC236}">
                      <a16:creationId xmlns="" xmlns:a16="http://schemas.microsoft.com/office/drawing/2014/main" id="{1C69733E-9B6B-4AF7-8AD4-4355F59001A0}"/>
                    </a:ext>
                  </a:extLst>
                </p14:cNvPr>
                <p14:cNvContentPartPr/>
                <p14:nvPr/>
              </p14:nvContentPartPr>
              <p14:xfrm>
                <a:off x="10761093" y="4244840"/>
                <a:ext cx="1392840" cy="82800"/>
              </p14:xfrm>
            </p:contentPart>
          </mc:Choice>
          <mc:Fallback xmlns="">
            <p:pic>
              <p:nvPicPr>
                <p:cNvPr id="174" name="Рукописный ввод 173">
                  <a:extLst>
                    <a:ext uri="{FF2B5EF4-FFF2-40B4-BE49-F238E27FC236}">
                      <a16:creationId xmlns:a16="http://schemas.microsoft.com/office/drawing/2014/main" id="{1C69733E-9B6B-4AF7-8AD4-4355F59001A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743093" y="4227200"/>
                  <a:ext cx="1428480" cy="11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Группа 178">
            <a:extLst>
              <a:ext uri="{FF2B5EF4-FFF2-40B4-BE49-F238E27FC236}">
                <a16:creationId xmlns="" xmlns:a16="http://schemas.microsoft.com/office/drawing/2014/main" id="{A1BE7F32-2B4F-11C0-60AC-2E0677941D69}"/>
              </a:ext>
            </a:extLst>
          </p:cNvPr>
          <p:cNvGrpSpPr/>
          <p:nvPr/>
        </p:nvGrpSpPr>
        <p:grpSpPr>
          <a:xfrm>
            <a:off x="11526093" y="4339520"/>
            <a:ext cx="538560" cy="377640"/>
            <a:chOff x="11526093" y="4339520"/>
            <a:chExt cx="538560" cy="37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76" name="Рукописный ввод 175">
                  <a:extLst>
                    <a:ext uri="{FF2B5EF4-FFF2-40B4-BE49-F238E27FC236}">
                      <a16:creationId xmlns="" xmlns:a16="http://schemas.microsoft.com/office/drawing/2014/main" id="{CC6B9E06-5A0C-6FAD-47B2-B15C593CE0B6}"/>
                    </a:ext>
                  </a:extLst>
                </p14:cNvPr>
                <p14:cNvContentPartPr/>
                <p14:nvPr/>
              </p14:nvContentPartPr>
              <p14:xfrm>
                <a:off x="11915253" y="4343120"/>
                <a:ext cx="117360" cy="309600"/>
              </p14:xfrm>
            </p:contentPart>
          </mc:Choice>
          <mc:Fallback xmlns="">
            <p:pic>
              <p:nvPicPr>
                <p:cNvPr id="176" name="Рукописный ввод 175">
                  <a:extLst>
                    <a:ext uri="{FF2B5EF4-FFF2-40B4-BE49-F238E27FC236}">
                      <a16:creationId xmlns:a16="http://schemas.microsoft.com/office/drawing/2014/main" id="{CC6B9E06-5A0C-6FAD-47B2-B15C593CE0B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897253" y="4325480"/>
                  <a:ext cx="15300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77" name="Рукописный ввод 176">
                  <a:extLst>
                    <a:ext uri="{FF2B5EF4-FFF2-40B4-BE49-F238E27FC236}">
                      <a16:creationId xmlns="" xmlns:a16="http://schemas.microsoft.com/office/drawing/2014/main" id="{4FF85569-C9BC-D07B-07BC-34160AC49B1E}"/>
                    </a:ext>
                  </a:extLst>
                </p14:cNvPr>
                <p14:cNvContentPartPr/>
                <p14:nvPr/>
              </p14:nvContentPartPr>
              <p14:xfrm>
                <a:off x="11971773" y="4339520"/>
                <a:ext cx="92880" cy="23760"/>
              </p14:xfrm>
            </p:contentPart>
          </mc:Choice>
          <mc:Fallback xmlns="">
            <p:pic>
              <p:nvPicPr>
                <p:cNvPr id="177" name="Рукописный ввод 176">
                  <a:extLst>
                    <a:ext uri="{FF2B5EF4-FFF2-40B4-BE49-F238E27FC236}">
                      <a16:creationId xmlns:a16="http://schemas.microsoft.com/office/drawing/2014/main" id="{4FF85569-C9BC-D07B-07BC-34160AC49B1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954133" y="4321880"/>
                  <a:ext cx="1285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78" name="Рукописный ввод 177">
                  <a:extLst>
                    <a:ext uri="{FF2B5EF4-FFF2-40B4-BE49-F238E27FC236}">
                      <a16:creationId xmlns="" xmlns:a16="http://schemas.microsoft.com/office/drawing/2014/main" id="{78A27A9F-1A51-CC82-ACF3-550A7790E782}"/>
                    </a:ext>
                  </a:extLst>
                </p14:cNvPr>
                <p14:cNvContentPartPr/>
                <p14:nvPr/>
              </p14:nvContentPartPr>
              <p14:xfrm>
                <a:off x="11526093" y="4487840"/>
                <a:ext cx="261360" cy="229320"/>
              </p14:xfrm>
            </p:contentPart>
          </mc:Choice>
          <mc:Fallback xmlns="">
            <p:pic>
              <p:nvPicPr>
                <p:cNvPr id="178" name="Рукописный ввод 177">
                  <a:extLst>
                    <a:ext uri="{FF2B5EF4-FFF2-40B4-BE49-F238E27FC236}">
                      <a16:creationId xmlns:a16="http://schemas.microsoft.com/office/drawing/2014/main" id="{78A27A9F-1A51-CC82-ACF3-550A7790E78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508453" y="4470200"/>
                  <a:ext cx="297000" cy="264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80" name="Рукописный ввод 179">
                <a:extLst>
                  <a:ext uri="{FF2B5EF4-FFF2-40B4-BE49-F238E27FC236}">
                    <a16:creationId xmlns="" xmlns:a16="http://schemas.microsoft.com/office/drawing/2014/main" id="{DAF87D0E-1889-656C-3521-2C868A120181}"/>
                  </a:ext>
                </a:extLst>
              </p14:cNvPr>
              <p14:cNvContentPartPr/>
              <p14:nvPr/>
            </p14:nvContentPartPr>
            <p14:xfrm>
              <a:off x="11099493" y="4481720"/>
              <a:ext cx="161640" cy="263160"/>
            </p14:xfrm>
          </p:contentPart>
        </mc:Choice>
        <mc:Fallback xmlns="">
          <p:pic>
            <p:nvPicPr>
              <p:cNvPr id="180" name="Рукописный ввод 179">
                <a:extLst>
                  <a:ext uri="{FF2B5EF4-FFF2-40B4-BE49-F238E27FC236}">
                    <a16:creationId xmlns:a16="http://schemas.microsoft.com/office/drawing/2014/main" id="{DAF87D0E-1889-656C-3521-2C868A120181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11081493" y="4464080"/>
                <a:ext cx="19728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98" name="Рукописный ввод 197">
                <a:extLst>
                  <a:ext uri="{FF2B5EF4-FFF2-40B4-BE49-F238E27FC236}">
                    <a16:creationId xmlns="" xmlns:a16="http://schemas.microsoft.com/office/drawing/2014/main" id="{2D758123-3007-7F32-2306-D0F22291192B}"/>
                  </a:ext>
                </a:extLst>
              </p14:cNvPr>
              <p14:cNvContentPartPr/>
              <p14:nvPr/>
            </p14:nvContentPartPr>
            <p14:xfrm>
              <a:off x="11088333" y="6534467"/>
              <a:ext cx="153360" cy="238680"/>
            </p14:xfrm>
          </p:contentPart>
        </mc:Choice>
        <mc:Fallback xmlns="">
          <p:pic>
            <p:nvPicPr>
              <p:cNvPr id="198" name="Рукописный ввод 197">
                <a:extLst>
                  <a:ext uri="{FF2B5EF4-FFF2-40B4-BE49-F238E27FC236}">
                    <a16:creationId xmlns:a16="http://schemas.microsoft.com/office/drawing/2014/main" id="{2D758123-3007-7F32-2306-D0F22291192B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11070333" y="6516827"/>
                <a:ext cx="18900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99" name="Рукописный ввод 198">
                <a:extLst>
                  <a:ext uri="{FF2B5EF4-FFF2-40B4-BE49-F238E27FC236}">
                    <a16:creationId xmlns="" xmlns:a16="http://schemas.microsoft.com/office/drawing/2014/main" id="{2F66C48E-6F63-39E1-6A25-D5C58DC33C76}"/>
                  </a:ext>
                </a:extLst>
              </p14:cNvPr>
              <p14:cNvContentPartPr/>
              <p14:nvPr/>
            </p14:nvContentPartPr>
            <p14:xfrm>
              <a:off x="11334573" y="6544907"/>
              <a:ext cx="89280" cy="205200"/>
            </p14:xfrm>
          </p:contentPart>
        </mc:Choice>
        <mc:Fallback xmlns="">
          <p:pic>
            <p:nvPicPr>
              <p:cNvPr id="199" name="Рукописный ввод 198">
                <a:extLst>
                  <a:ext uri="{FF2B5EF4-FFF2-40B4-BE49-F238E27FC236}">
                    <a16:creationId xmlns:a16="http://schemas.microsoft.com/office/drawing/2014/main" id="{2F66C48E-6F63-39E1-6A25-D5C58DC33C76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11316573" y="6526907"/>
                <a:ext cx="12492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201" name="Рукописный ввод 200">
                <a:extLst>
                  <a:ext uri="{FF2B5EF4-FFF2-40B4-BE49-F238E27FC236}">
                    <a16:creationId xmlns="" xmlns:a16="http://schemas.microsoft.com/office/drawing/2014/main" id="{30B65A45-705F-9F65-6FE2-6A047C4A0ACE}"/>
                  </a:ext>
                </a:extLst>
              </p14:cNvPr>
              <p14:cNvContentPartPr/>
              <p14:nvPr/>
            </p14:nvContentPartPr>
            <p14:xfrm>
              <a:off x="11530413" y="6544907"/>
              <a:ext cx="155880" cy="212760"/>
            </p14:xfrm>
          </p:contentPart>
        </mc:Choice>
        <mc:Fallback xmlns="">
          <p:pic>
            <p:nvPicPr>
              <p:cNvPr id="201" name="Рукописный ввод 200">
                <a:extLst>
                  <a:ext uri="{FF2B5EF4-FFF2-40B4-BE49-F238E27FC236}">
                    <a16:creationId xmlns:a16="http://schemas.microsoft.com/office/drawing/2014/main" id="{30B65A45-705F-9F65-6FE2-6A047C4A0ACE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11512413" y="6526907"/>
                <a:ext cx="19152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202" name="Рукописный ввод 201">
                <a:extLst>
                  <a:ext uri="{FF2B5EF4-FFF2-40B4-BE49-F238E27FC236}">
                    <a16:creationId xmlns="" xmlns:a16="http://schemas.microsoft.com/office/drawing/2014/main" id="{5BF4AA6F-74B8-75BB-8CFE-52E076206564}"/>
                  </a:ext>
                </a:extLst>
              </p14:cNvPr>
              <p14:cNvContentPartPr/>
              <p14:nvPr/>
            </p14:nvContentPartPr>
            <p14:xfrm>
              <a:off x="11548413" y="6522587"/>
              <a:ext cx="179280" cy="47880"/>
            </p14:xfrm>
          </p:contentPart>
        </mc:Choice>
        <mc:Fallback xmlns="">
          <p:pic>
            <p:nvPicPr>
              <p:cNvPr id="202" name="Рукописный ввод 201">
                <a:extLst>
                  <a:ext uri="{FF2B5EF4-FFF2-40B4-BE49-F238E27FC236}">
                    <a16:creationId xmlns:a16="http://schemas.microsoft.com/office/drawing/2014/main" id="{5BF4AA6F-74B8-75BB-8CFE-52E076206564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11530413" y="6504947"/>
                <a:ext cx="214920" cy="8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8" name="Группа 207">
            <a:extLst>
              <a:ext uri="{FF2B5EF4-FFF2-40B4-BE49-F238E27FC236}">
                <a16:creationId xmlns="" xmlns:a16="http://schemas.microsoft.com/office/drawing/2014/main" id="{7FE18D42-DA5E-D102-F52E-408735FA31AA}"/>
              </a:ext>
            </a:extLst>
          </p:cNvPr>
          <p:cNvGrpSpPr/>
          <p:nvPr/>
        </p:nvGrpSpPr>
        <p:grpSpPr>
          <a:xfrm>
            <a:off x="8314173" y="6323480"/>
            <a:ext cx="2557440" cy="545787"/>
            <a:chOff x="8314173" y="6323480"/>
            <a:chExt cx="2557440" cy="54578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81" name="Рукописный ввод 180">
                  <a:extLst>
                    <a:ext uri="{FF2B5EF4-FFF2-40B4-BE49-F238E27FC236}">
                      <a16:creationId xmlns="" xmlns:a16="http://schemas.microsoft.com/office/drawing/2014/main" id="{93152182-A5BE-DE99-54BF-3B25FDE078BF}"/>
                    </a:ext>
                  </a:extLst>
                </p14:cNvPr>
                <p14:cNvContentPartPr/>
                <p14:nvPr/>
              </p14:nvContentPartPr>
              <p14:xfrm>
                <a:off x="8314173" y="6543080"/>
                <a:ext cx="625680" cy="19080"/>
              </p14:xfrm>
            </p:contentPart>
          </mc:Choice>
          <mc:Fallback xmlns="">
            <p:pic>
              <p:nvPicPr>
                <p:cNvPr id="181" name="Рукописный ввод 180">
                  <a:extLst>
                    <a:ext uri="{FF2B5EF4-FFF2-40B4-BE49-F238E27FC236}">
                      <a16:creationId xmlns:a16="http://schemas.microsoft.com/office/drawing/2014/main" id="{93152182-A5BE-DE99-54BF-3B25FDE078B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296533" y="6525080"/>
                  <a:ext cx="6613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82" name="Рукописный ввод 181">
                  <a:extLst>
                    <a:ext uri="{FF2B5EF4-FFF2-40B4-BE49-F238E27FC236}">
                      <a16:creationId xmlns="" xmlns:a16="http://schemas.microsoft.com/office/drawing/2014/main" id="{10DCE501-B6B2-F049-4576-9FDDF889A7C2}"/>
                    </a:ext>
                  </a:extLst>
                </p14:cNvPr>
                <p14:cNvContentPartPr/>
                <p14:nvPr/>
              </p14:nvContentPartPr>
              <p14:xfrm>
                <a:off x="8364933" y="6693560"/>
                <a:ext cx="588960" cy="20880"/>
              </p14:xfrm>
            </p:contentPart>
          </mc:Choice>
          <mc:Fallback xmlns="">
            <p:pic>
              <p:nvPicPr>
                <p:cNvPr id="182" name="Рукописный ввод 181">
                  <a:extLst>
                    <a:ext uri="{FF2B5EF4-FFF2-40B4-BE49-F238E27FC236}">
                      <a16:creationId xmlns:a16="http://schemas.microsoft.com/office/drawing/2014/main" id="{10DCE501-B6B2-F049-4576-9FDDF889A7C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347293" y="6675920"/>
                  <a:ext cx="6246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83" name="Рукописный ввод 182">
                  <a:extLst>
                    <a:ext uri="{FF2B5EF4-FFF2-40B4-BE49-F238E27FC236}">
                      <a16:creationId xmlns="" xmlns:a16="http://schemas.microsoft.com/office/drawing/2014/main" id="{EF0708F7-77BF-2D1E-FA5D-39A4E5F1C0CF}"/>
                    </a:ext>
                  </a:extLst>
                </p14:cNvPr>
                <p14:cNvContentPartPr/>
                <p14:nvPr/>
              </p14:nvContentPartPr>
              <p14:xfrm>
                <a:off x="9016533" y="6628400"/>
                <a:ext cx="752760" cy="18000"/>
              </p14:xfrm>
            </p:contentPart>
          </mc:Choice>
          <mc:Fallback xmlns="">
            <p:pic>
              <p:nvPicPr>
                <p:cNvPr id="183" name="Рукописный ввод 182">
                  <a:extLst>
                    <a:ext uri="{FF2B5EF4-FFF2-40B4-BE49-F238E27FC236}">
                      <a16:creationId xmlns:a16="http://schemas.microsoft.com/office/drawing/2014/main" id="{EF0708F7-77BF-2D1E-FA5D-39A4E5F1C0C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998893" y="6610400"/>
                  <a:ext cx="7884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84" name="Рукописный ввод 183">
                  <a:extLst>
                    <a:ext uri="{FF2B5EF4-FFF2-40B4-BE49-F238E27FC236}">
                      <a16:creationId xmlns="" xmlns:a16="http://schemas.microsoft.com/office/drawing/2014/main" id="{3AD37F69-9211-AD52-262D-F8BD7B9AA665}"/>
                    </a:ext>
                  </a:extLst>
                </p14:cNvPr>
                <p14:cNvContentPartPr/>
                <p14:nvPr/>
              </p14:nvContentPartPr>
              <p14:xfrm>
                <a:off x="9107973" y="6355520"/>
                <a:ext cx="144720" cy="241200"/>
              </p14:xfrm>
            </p:contentPart>
          </mc:Choice>
          <mc:Fallback xmlns="">
            <p:pic>
              <p:nvPicPr>
                <p:cNvPr id="184" name="Рукописный ввод 183">
                  <a:extLst>
                    <a:ext uri="{FF2B5EF4-FFF2-40B4-BE49-F238E27FC236}">
                      <a16:creationId xmlns:a16="http://schemas.microsoft.com/office/drawing/2014/main" id="{3AD37F69-9211-AD52-262D-F8BD7B9AA66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090333" y="6337880"/>
                  <a:ext cx="1803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85" name="Рукописный ввод 184">
                  <a:extLst>
                    <a:ext uri="{FF2B5EF4-FFF2-40B4-BE49-F238E27FC236}">
                      <a16:creationId xmlns="" xmlns:a16="http://schemas.microsoft.com/office/drawing/2014/main" id="{98C13B19-E405-EB25-C814-19CB6A4166DB}"/>
                    </a:ext>
                  </a:extLst>
                </p14:cNvPr>
                <p14:cNvContentPartPr/>
                <p14:nvPr/>
              </p14:nvContentPartPr>
              <p14:xfrm>
                <a:off x="9366093" y="6323480"/>
                <a:ext cx="115200" cy="235800"/>
              </p14:xfrm>
            </p:contentPart>
          </mc:Choice>
          <mc:Fallback xmlns="">
            <p:pic>
              <p:nvPicPr>
                <p:cNvPr id="185" name="Рукописный ввод 184">
                  <a:extLst>
                    <a:ext uri="{FF2B5EF4-FFF2-40B4-BE49-F238E27FC236}">
                      <a16:creationId xmlns:a16="http://schemas.microsoft.com/office/drawing/2014/main" id="{98C13B19-E405-EB25-C814-19CB6A4166D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348093" y="6305480"/>
                  <a:ext cx="15084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6" name="Рукописный ввод 185">
                  <a:extLst>
                    <a:ext uri="{FF2B5EF4-FFF2-40B4-BE49-F238E27FC236}">
                      <a16:creationId xmlns="" xmlns:a16="http://schemas.microsoft.com/office/drawing/2014/main" id="{D3973047-05E2-B21F-9302-85984B65699E}"/>
                    </a:ext>
                  </a:extLst>
                </p14:cNvPr>
                <p14:cNvContentPartPr/>
                <p14:nvPr/>
              </p14:nvContentPartPr>
              <p14:xfrm>
                <a:off x="9535293" y="6392240"/>
                <a:ext cx="110520" cy="181080"/>
              </p14:xfrm>
            </p:contentPart>
          </mc:Choice>
          <mc:Fallback xmlns="">
            <p:pic>
              <p:nvPicPr>
                <p:cNvPr id="186" name="Рукописный ввод 185">
                  <a:extLst>
                    <a:ext uri="{FF2B5EF4-FFF2-40B4-BE49-F238E27FC236}">
                      <a16:creationId xmlns:a16="http://schemas.microsoft.com/office/drawing/2014/main" id="{D3973047-05E2-B21F-9302-85984B65699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517293" y="6374240"/>
                  <a:ext cx="1461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7" name="Рукописный ввод 186">
                  <a:extLst>
                    <a:ext uri="{FF2B5EF4-FFF2-40B4-BE49-F238E27FC236}">
                      <a16:creationId xmlns="" xmlns:a16="http://schemas.microsoft.com/office/drawing/2014/main" id="{B2D7ABF8-8125-253E-8DA5-AE680A87E213}"/>
                    </a:ext>
                  </a:extLst>
                </p14:cNvPr>
                <p14:cNvContentPartPr/>
                <p14:nvPr/>
              </p14:nvContentPartPr>
              <p14:xfrm>
                <a:off x="9635013" y="6324560"/>
                <a:ext cx="117720" cy="35640"/>
              </p14:xfrm>
            </p:contentPart>
          </mc:Choice>
          <mc:Fallback xmlns="">
            <p:pic>
              <p:nvPicPr>
                <p:cNvPr id="187" name="Рукописный ввод 186">
                  <a:extLst>
                    <a:ext uri="{FF2B5EF4-FFF2-40B4-BE49-F238E27FC236}">
                      <a16:creationId xmlns:a16="http://schemas.microsoft.com/office/drawing/2014/main" id="{B2D7ABF8-8125-253E-8DA5-AE680A87E21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617373" y="6306560"/>
                  <a:ext cx="1533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8" name="Рукописный ввод 187">
                  <a:extLst>
                    <a:ext uri="{FF2B5EF4-FFF2-40B4-BE49-F238E27FC236}">
                      <a16:creationId xmlns="" xmlns:a16="http://schemas.microsoft.com/office/drawing/2014/main" id="{F5266919-31A6-6411-6AA7-A247C77CB520}"/>
                    </a:ext>
                  </a:extLst>
                </p14:cNvPr>
                <p14:cNvContentPartPr/>
                <p14:nvPr/>
              </p14:nvContentPartPr>
              <p14:xfrm>
                <a:off x="9109773" y="6731000"/>
                <a:ext cx="43560" cy="120960"/>
              </p14:xfrm>
            </p:contentPart>
          </mc:Choice>
          <mc:Fallback xmlns="">
            <p:pic>
              <p:nvPicPr>
                <p:cNvPr id="188" name="Рукописный ввод 187">
                  <a:extLst>
                    <a:ext uri="{FF2B5EF4-FFF2-40B4-BE49-F238E27FC236}">
                      <a16:creationId xmlns:a16="http://schemas.microsoft.com/office/drawing/2014/main" id="{F5266919-31A6-6411-6AA7-A247C77CB52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092133" y="6713000"/>
                  <a:ext cx="792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90" name="Рукописный ввод 189">
                  <a:extLst>
                    <a:ext uri="{FF2B5EF4-FFF2-40B4-BE49-F238E27FC236}">
                      <a16:creationId xmlns="" xmlns:a16="http://schemas.microsoft.com/office/drawing/2014/main" id="{E969D4DE-287E-32B5-ACD6-7DAF596868C3}"/>
                    </a:ext>
                  </a:extLst>
                </p14:cNvPr>
                <p14:cNvContentPartPr/>
                <p14:nvPr/>
              </p14:nvContentPartPr>
              <p14:xfrm>
                <a:off x="9371133" y="6654707"/>
                <a:ext cx="137880" cy="145440"/>
              </p14:xfrm>
            </p:contentPart>
          </mc:Choice>
          <mc:Fallback xmlns="">
            <p:pic>
              <p:nvPicPr>
                <p:cNvPr id="190" name="Рукописный ввод 189">
                  <a:extLst>
                    <a:ext uri="{FF2B5EF4-FFF2-40B4-BE49-F238E27FC236}">
                      <a16:creationId xmlns:a16="http://schemas.microsoft.com/office/drawing/2014/main" id="{E969D4DE-287E-32B5-ACD6-7DAF596868C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353493" y="6637067"/>
                  <a:ext cx="1735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91" name="Рукописный ввод 190">
                  <a:extLst>
                    <a:ext uri="{FF2B5EF4-FFF2-40B4-BE49-F238E27FC236}">
                      <a16:creationId xmlns="" xmlns:a16="http://schemas.microsoft.com/office/drawing/2014/main" id="{22C26153-E756-475D-3EF9-E92E71299A10}"/>
                    </a:ext>
                  </a:extLst>
                </p14:cNvPr>
                <p14:cNvContentPartPr/>
                <p14:nvPr/>
              </p14:nvContentPartPr>
              <p14:xfrm>
                <a:off x="9650853" y="6727427"/>
                <a:ext cx="85320" cy="99000"/>
              </p14:xfrm>
            </p:contentPart>
          </mc:Choice>
          <mc:Fallback xmlns="">
            <p:pic>
              <p:nvPicPr>
                <p:cNvPr id="191" name="Рукописный ввод 190">
                  <a:extLst>
                    <a:ext uri="{FF2B5EF4-FFF2-40B4-BE49-F238E27FC236}">
                      <a16:creationId xmlns:a16="http://schemas.microsoft.com/office/drawing/2014/main" id="{22C26153-E756-475D-3EF9-E92E71299A1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633213" y="6709427"/>
                  <a:ext cx="1209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92" name="Рукописный ввод 191">
                  <a:extLst>
                    <a:ext uri="{FF2B5EF4-FFF2-40B4-BE49-F238E27FC236}">
                      <a16:creationId xmlns="" xmlns:a16="http://schemas.microsoft.com/office/drawing/2014/main" id="{AF6CD1B6-F7F7-BA5A-4BE9-189721448131}"/>
                    </a:ext>
                  </a:extLst>
                </p14:cNvPr>
                <p14:cNvContentPartPr/>
                <p14:nvPr/>
              </p14:nvContentPartPr>
              <p14:xfrm>
                <a:off x="9827973" y="6731387"/>
                <a:ext cx="155880" cy="120240"/>
              </p14:xfrm>
            </p:contentPart>
          </mc:Choice>
          <mc:Fallback xmlns="">
            <p:pic>
              <p:nvPicPr>
                <p:cNvPr id="192" name="Рукописный ввод 191">
                  <a:extLst>
                    <a:ext uri="{FF2B5EF4-FFF2-40B4-BE49-F238E27FC236}">
                      <a16:creationId xmlns:a16="http://schemas.microsoft.com/office/drawing/2014/main" id="{AF6CD1B6-F7F7-BA5A-4BE9-18972144813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809973" y="6713387"/>
                  <a:ext cx="1915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93" name="Рукописный ввод 192">
                  <a:extLst>
                    <a:ext uri="{FF2B5EF4-FFF2-40B4-BE49-F238E27FC236}">
                      <a16:creationId xmlns="" xmlns:a16="http://schemas.microsoft.com/office/drawing/2014/main" id="{63A71C97-35C2-186D-EF17-007153EE5A11}"/>
                    </a:ext>
                  </a:extLst>
                </p14:cNvPr>
                <p14:cNvContentPartPr/>
                <p14:nvPr/>
              </p14:nvContentPartPr>
              <p14:xfrm>
                <a:off x="10235853" y="6577667"/>
                <a:ext cx="144360" cy="18360"/>
              </p14:xfrm>
            </p:contentPart>
          </mc:Choice>
          <mc:Fallback xmlns="">
            <p:pic>
              <p:nvPicPr>
                <p:cNvPr id="193" name="Рукописный ввод 192">
                  <a:extLst>
                    <a:ext uri="{FF2B5EF4-FFF2-40B4-BE49-F238E27FC236}">
                      <a16:creationId xmlns:a16="http://schemas.microsoft.com/office/drawing/2014/main" id="{63A71C97-35C2-186D-EF17-007153EE5A1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218213" y="6560027"/>
                  <a:ext cx="1800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94" name="Рукописный ввод 193">
                  <a:extLst>
                    <a:ext uri="{FF2B5EF4-FFF2-40B4-BE49-F238E27FC236}">
                      <a16:creationId xmlns="" xmlns:a16="http://schemas.microsoft.com/office/drawing/2014/main" id="{D363407C-A79D-9BD7-E64F-79485DBC9B24}"/>
                    </a:ext>
                  </a:extLst>
                </p14:cNvPr>
                <p14:cNvContentPartPr/>
                <p14:nvPr/>
              </p14:nvContentPartPr>
              <p14:xfrm>
                <a:off x="10253133" y="6684587"/>
                <a:ext cx="196200" cy="12960"/>
              </p14:xfrm>
            </p:contentPart>
          </mc:Choice>
          <mc:Fallback xmlns="">
            <p:pic>
              <p:nvPicPr>
                <p:cNvPr id="194" name="Рукописный ввод 193">
                  <a:extLst>
                    <a:ext uri="{FF2B5EF4-FFF2-40B4-BE49-F238E27FC236}">
                      <a16:creationId xmlns:a16="http://schemas.microsoft.com/office/drawing/2014/main" id="{D363407C-A79D-9BD7-E64F-79485DBC9B2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235133" y="6666947"/>
                  <a:ext cx="2318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05" name="Рукописный ввод 204">
                  <a:extLst>
                    <a:ext uri="{FF2B5EF4-FFF2-40B4-BE49-F238E27FC236}">
                      <a16:creationId xmlns="" xmlns:a16="http://schemas.microsoft.com/office/drawing/2014/main" id="{294B50F1-64F8-13E0-34F3-A809E276360B}"/>
                    </a:ext>
                  </a:extLst>
                </p14:cNvPr>
                <p14:cNvContentPartPr/>
                <p14:nvPr/>
              </p14:nvContentPartPr>
              <p14:xfrm>
                <a:off x="10573893" y="6527627"/>
                <a:ext cx="219600" cy="189000"/>
              </p14:xfrm>
            </p:contentPart>
          </mc:Choice>
          <mc:Fallback xmlns="">
            <p:pic>
              <p:nvPicPr>
                <p:cNvPr id="205" name="Рукописный ввод 204">
                  <a:extLst>
                    <a:ext uri="{FF2B5EF4-FFF2-40B4-BE49-F238E27FC236}">
                      <a16:creationId xmlns:a16="http://schemas.microsoft.com/office/drawing/2014/main" id="{294B50F1-64F8-13E0-34F3-A809E276360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555893" y="6509627"/>
                  <a:ext cx="2552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07" name="Рукописный ввод 206">
                  <a:extLst>
                    <a:ext uri="{FF2B5EF4-FFF2-40B4-BE49-F238E27FC236}">
                      <a16:creationId xmlns="" xmlns:a16="http://schemas.microsoft.com/office/drawing/2014/main" id="{AA247558-8433-4347-CFD0-0CA9EF585654}"/>
                    </a:ext>
                  </a:extLst>
                </p14:cNvPr>
                <p14:cNvContentPartPr/>
                <p14:nvPr/>
              </p14:nvContentPartPr>
              <p14:xfrm>
                <a:off x="10814373" y="6679907"/>
                <a:ext cx="57240" cy="189360"/>
              </p14:xfrm>
            </p:contentPart>
          </mc:Choice>
          <mc:Fallback xmlns="">
            <p:pic>
              <p:nvPicPr>
                <p:cNvPr id="207" name="Рукописный ввод 206">
                  <a:extLst>
                    <a:ext uri="{FF2B5EF4-FFF2-40B4-BE49-F238E27FC236}">
                      <a16:creationId xmlns:a16="http://schemas.microsoft.com/office/drawing/2014/main" id="{AA247558-8433-4347-CFD0-0CA9EF58565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796373" y="6662267"/>
                  <a:ext cx="92880" cy="225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7601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6E84459-E6C8-EA35-96B4-5930BC3A0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6D08791-7D0C-DD45-91DC-4D5603886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026" y="766206"/>
            <a:ext cx="3696216" cy="3810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C840261-84F3-B642-4187-AC2ED37C5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242" y="728101"/>
            <a:ext cx="1533739" cy="41915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Рукописный ввод 5">
                <a:extLst>
                  <a:ext uri="{FF2B5EF4-FFF2-40B4-BE49-F238E27FC236}">
                    <a16:creationId xmlns="" xmlns:a16="http://schemas.microsoft.com/office/drawing/2014/main" id="{D528324E-DF93-B09A-1B75-7BFBBD0371CB}"/>
                  </a:ext>
                </a:extLst>
              </p14:cNvPr>
              <p14:cNvContentPartPr/>
              <p14:nvPr/>
            </p14:nvContentPartPr>
            <p14:xfrm>
              <a:off x="6908733" y="657800"/>
              <a:ext cx="3752640" cy="647640"/>
            </p14:xfrm>
          </p:contentPart>
        </mc:Choice>
        <mc:Fallback xmlns="">
          <p:pic>
            <p:nvPicPr>
              <p:cNvPr id="6" name="Рукописный ввод 5">
                <a:extLst>
                  <a:ext uri="{FF2B5EF4-FFF2-40B4-BE49-F238E27FC236}">
                    <a16:creationId xmlns:a16="http://schemas.microsoft.com/office/drawing/2014/main" id="{D528324E-DF93-B09A-1B75-7BFBBD0371C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90733" y="640160"/>
                <a:ext cx="3788280" cy="68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Рукописный ввод 2">
                <a:extLst>
                  <a:ext uri="{FF2B5EF4-FFF2-40B4-BE49-F238E27FC236}">
                    <a16:creationId xmlns="" xmlns:a16="http://schemas.microsoft.com/office/drawing/2014/main" id="{C9C09033-02C5-C017-9C46-B9977BAE779D}"/>
                  </a:ext>
                </a:extLst>
              </p14:cNvPr>
              <p14:cNvContentPartPr/>
              <p14:nvPr/>
            </p14:nvContentPartPr>
            <p14:xfrm>
              <a:off x="6578253" y="973520"/>
              <a:ext cx="338400" cy="19800"/>
            </p14:xfrm>
          </p:contentPart>
        </mc:Choice>
        <mc:Fallback xmlns=""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C9C09033-02C5-C017-9C46-B9977BAE779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60613" y="955880"/>
                <a:ext cx="37404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Рукописный ввод 3">
                <a:extLst>
                  <a:ext uri="{FF2B5EF4-FFF2-40B4-BE49-F238E27FC236}">
                    <a16:creationId xmlns="" xmlns:a16="http://schemas.microsoft.com/office/drawing/2014/main" id="{26F5BDE6-B984-E3E7-9C31-824670D2BDCC}"/>
                  </a:ext>
                </a:extLst>
              </p14:cNvPr>
              <p14:cNvContentPartPr/>
              <p14:nvPr/>
            </p14:nvContentPartPr>
            <p14:xfrm>
              <a:off x="6603813" y="1134440"/>
              <a:ext cx="465480" cy="900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26F5BDE6-B984-E3E7-9C31-824670D2BDC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86173" y="1116440"/>
                <a:ext cx="50112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Рукописный ввод 8">
                <a:extLst>
                  <a:ext uri="{FF2B5EF4-FFF2-40B4-BE49-F238E27FC236}">
                    <a16:creationId xmlns="" xmlns:a16="http://schemas.microsoft.com/office/drawing/2014/main" id="{F103F172-937B-08CD-E1CA-1DD2FFF3FDEE}"/>
                  </a:ext>
                </a:extLst>
              </p14:cNvPr>
              <p14:cNvContentPartPr/>
              <p14:nvPr/>
            </p14:nvContentPartPr>
            <p14:xfrm>
              <a:off x="5333733" y="1176920"/>
              <a:ext cx="97920" cy="360"/>
            </p14:xfrm>
          </p:contentPart>
        </mc:Choice>
        <mc:Fallback xmlns=""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F103F172-937B-08CD-E1CA-1DD2FFF3FDE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16093" y="1158920"/>
                <a:ext cx="1335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Рукописный ввод 9">
                <a:extLst>
                  <a:ext uri="{FF2B5EF4-FFF2-40B4-BE49-F238E27FC236}">
                    <a16:creationId xmlns="" xmlns:a16="http://schemas.microsoft.com/office/drawing/2014/main" id="{3FDB0E35-E2B8-32D9-5FF1-F08317155705}"/>
                  </a:ext>
                </a:extLst>
              </p14:cNvPr>
              <p14:cNvContentPartPr/>
              <p14:nvPr/>
            </p14:nvContentPartPr>
            <p14:xfrm>
              <a:off x="5986053" y="1176920"/>
              <a:ext cx="151920" cy="18000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3FDB0E35-E2B8-32D9-5FF1-F0831715570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68053" y="1158920"/>
                <a:ext cx="18756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" name="Рукописный ввод 23">
                <a:extLst>
                  <a:ext uri="{FF2B5EF4-FFF2-40B4-BE49-F238E27FC236}">
                    <a16:creationId xmlns="" xmlns:a16="http://schemas.microsoft.com/office/drawing/2014/main" id="{CE0E6D64-B1B7-1D82-1D62-48B578708967}"/>
                  </a:ext>
                </a:extLst>
              </p14:cNvPr>
              <p14:cNvContentPartPr/>
              <p14:nvPr/>
            </p14:nvContentPartPr>
            <p14:xfrm>
              <a:off x="10871253" y="1134440"/>
              <a:ext cx="273960" cy="360"/>
            </p14:xfrm>
          </p:contentPart>
        </mc:Choice>
        <mc:Fallback xmlns="">
          <p:pic>
            <p:nvPicPr>
              <p:cNvPr id="24" name="Рукописный ввод 23">
                <a:extLst>
                  <a:ext uri="{FF2B5EF4-FFF2-40B4-BE49-F238E27FC236}">
                    <a16:creationId xmlns:a16="http://schemas.microsoft.com/office/drawing/2014/main" id="{CE0E6D64-B1B7-1D82-1D62-48B57870896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853253" y="1116800"/>
                <a:ext cx="3096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5" name="Рукописный ввод 24">
                <a:extLst>
                  <a:ext uri="{FF2B5EF4-FFF2-40B4-BE49-F238E27FC236}">
                    <a16:creationId xmlns="" xmlns:a16="http://schemas.microsoft.com/office/drawing/2014/main" id="{5491F2AE-A054-CC26-2E2A-DC60213417C9}"/>
                  </a:ext>
                </a:extLst>
              </p14:cNvPr>
              <p14:cNvContentPartPr/>
              <p14:nvPr/>
            </p14:nvContentPartPr>
            <p14:xfrm>
              <a:off x="10828773" y="1286720"/>
              <a:ext cx="241560" cy="25560"/>
            </p14:xfrm>
          </p:contentPart>
        </mc:Choice>
        <mc:Fallback xmlns="">
          <p:pic>
            <p:nvPicPr>
              <p:cNvPr id="25" name="Рукописный ввод 24">
                <a:extLst>
                  <a:ext uri="{FF2B5EF4-FFF2-40B4-BE49-F238E27FC236}">
                    <a16:creationId xmlns:a16="http://schemas.microsoft.com/office/drawing/2014/main" id="{5491F2AE-A054-CC26-2E2A-DC60213417C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810773" y="1269080"/>
                <a:ext cx="27720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6" name="Рукописный ввод 25">
                <a:extLst>
                  <a:ext uri="{FF2B5EF4-FFF2-40B4-BE49-F238E27FC236}">
                    <a16:creationId xmlns="" xmlns:a16="http://schemas.microsoft.com/office/drawing/2014/main" id="{B1536625-DAC4-957C-90C6-3887289F8B7C}"/>
                  </a:ext>
                </a:extLst>
              </p14:cNvPr>
              <p14:cNvContentPartPr/>
              <p14:nvPr/>
            </p14:nvContentPartPr>
            <p14:xfrm>
              <a:off x="677133" y="1913120"/>
              <a:ext cx="560160" cy="12240"/>
            </p14:xfrm>
          </p:contentPart>
        </mc:Choice>
        <mc:Fallback xmlns="">
          <p:pic>
            <p:nvPicPr>
              <p:cNvPr id="26" name="Рукописный ввод 25">
                <a:extLst>
                  <a:ext uri="{FF2B5EF4-FFF2-40B4-BE49-F238E27FC236}">
                    <a16:creationId xmlns:a16="http://schemas.microsoft.com/office/drawing/2014/main" id="{B1536625-DAC4-957C-90C6-3887289F8B7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59133" y="1895480"/>
                <a:ext cx="5958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7" name="Рукописный ввод 26">
                <a:extLst>
                  <a:ext uri="{FF2B5EF4-FFF2-40B4-BE49-F238E27FC236}">
                    <a16:creationId xmlns="" xmlns:a16="http://schemas.microsoft.com/office/drawing/2014/main" id="{6B8C8AC7-E37E-6FCB-3D02-3D72A6D15849}"/>
                  </a:ext>
                </a:extLst>
              </p14:cNvPr>
              <p14:cNvContentPartPr/>
              <p14:nvPr/>
            </p14:nvContentPartPr>
            <p14:xfrm>
              <a:off x="778653" y="2091320"/>
              <a:ext cx="528120" cy="3600"/>
            </p14:xfrm>
          </p:contentPart>
        </mc:Choice>
        <mc:Fallback xmlns="">
          <p:pic>
            <p:nvPicPr>
              <p:cNvPr id="27" name="Рукописный ввод 26">
                <a:extLst>
                  <a:ext uri="{FF2B5EF4-FFF2-40B4-BE49-F238E27FC236}">
                    <a16:creationId xmlns:a16="http://schemas.microsoft.com/office/drawing/2014/main" id="{6B8C8AC7-E37E-6FCB-3D02-3D72A6D1584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61013" y="2073320"/>
                <a:ext cx="563760" cy="3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Группа 28">
            <a:extLst>
              <a:ext uri="{FF2B5EF4-FFF2-40B4-BE49-F238E27FC236}">
                <a16:creationId xmlns="" xmlns:a16="http://schemas.microsoft.com/office/drawing/2014/main" id="{E70E4053-8CCE-05E1-111D-A069A19FBDEE}"/>
              </a:ext>
            </a:extLst>
          </p:cNvPr>
          <p:cNvGrpSpPr/>
          <p:nvPr/>
        </p:nvGrpSpPr>
        <p:grpSpPr>
          <a:xfrm>
            <a:off x="7683453" y="805040"/>
            <a:ext cx="2155320" cy="518760"/>
            <a:chOff x="7683453" y="805040"/>
            <a:chExt cx="2155320" cy="51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1" name="Рукописный ввод 10">
                  <a:extLst>
                    <a:ext uri="{FF2B5EF4-FFF2-40B4-BE49-F238E27FC236}">
                      <a16:creationId xmlns="" xmlns:a16="http://schemas.microsoft.com/office/drawing/2014/main" id="{C9BA8E68-031C-5068-DD0D-C17C233039F0}"/>
                    </a:ext>
                  </a:extLst>
                </p14:cNvPr>
                <p14:cNvContentPartPr/>
                <p14:nvPr/>
              </p14:nvContentPartPr>
              <p14:xfrm>
                <a:off x="7683453" y="931760"/>
                <a:ext cx="293040" cy="326520"/>
              </p14:xfrm>
            </p:contentPart>
          </mc:Choice>
          <mc:Fallback xmlns="">
            <p:pic>
              <p:nvPicPr>
                <p:cNvPr id="11" name="Рукописный ввод 10">
                  <a:extLst>
                    <a:ext uri="{FF2B5EF4-FFF2-40B4-BE49-F238E27FC236}">
                      <a16:creationId xmlns:a16="http://schemas.microsoft.com/office/drawing/2014/main" id="{C9BA8E68-031C-5068-DD0D-C17C233039F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665453" y="913760"/>
                  <a:ext cx="32868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2" name="Рукописный ввод 11">
                  <a:extLst>
                    <a:ext uri="{FF2B5EF4-FFF2-40B4-BE49-F238E27FC236}">
                      <a16:creationId xmlns="" xmlns:a16="http://schemas.microsoft.com/office/drawing/2014/main" id="{64C66BAF-B034-B6D7-4885-AEB573B9B8BD}"/>
                    </a:ext>
                  </a:extLst>
                </p14:cNvPr>
                <p14:cNvContentPartPr/>
                <p14:nvPr/>
              </p14:nvContentPartPr>
              <p14:xfrm>
                <a:off x="8032293" y="838160"/>
                <a:ext cx="111600" cy="155520"/>
              </p14:xfrm>
            </p:contentPart>
          </mc:Choice>
          <mc:Fallback xmlns="">
            <p:pic>
              <p:nvPicPr>
                <p:cNvPr id="12" name="Рукописный ввод 11">
                  <a:extLst>
                    <a:ext uri="{FF2B5EF4-FFF2-40B4-BE49-F238E27FC236}">
                      <a16:creationId xmlns:a16="http://schemas.microsoft.com/office/drawing/2014/main" id="{64C66BAF-B034-B6D7-4885-AEB573B9B8B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014293" y="820160"/>
                  <a:ext cx="1472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Рукописный ввод 13">
                  <a:extLst>
                    <a:ext uri="{FF2B5EF4-FFF2-40B4-BE49-F238E27FC236}">
                      <a16:creationId xmlns="" xmlns:a16="http://schemas.microsoft.com/office/drawing/2014/main" id="{5F4A86A7-BF24-F5C5-292A-16A756C1E3E0}"/>
                    </a:ext>
                  </a:extLst>
                </p14:cNvPr>
                <p14:cNvContentPartPr/>
                <p14:nvPr/>
              </p14:nvContentPartPr>
              <p14:xfrm>
                <a:off x="8263413" y="1142720"/>
                <a:ext cx="360" cy="360"/>
              </p14:xfrm>
            </p:contentPart>
          </mc:Choice>
          <mc:Fallback xmlns="">
            <p:pic>
              <p:nvPicPr>
                <p:cNvPr id="14" name="Рукописный ввод 13">
                  <a:extLst>
                    <a:ext uri="{FF2B5EF4-FFF2-40B4-BE49-F238E27FC236}">
                      <a16:creationId xmlns:a16="http://schemas.microsoft.com/office/drawing/2014/main" id="{5F4A86A7-BF24-F5C5-292A-16A756C1E3E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245773" y="112508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Рукописный ввод 14">
                  <a:extLst>
                    <a:ext uri="{FF2B5EF4-FFF2-40B4-BE49-F238E27FC236}">
                      <a16:creationId xmlns="" xmlns:a16="http://schemas.microsoft.com/office/drawing/2014/main" id="{6F5A5607-B2E9-0675-1761-F0A331044E29}"/>
                    </a:ext>
                  </a:extLst>
                </p14:cNvPr>
                <p14:cNvContentPartPr/>
                <p14:nvPr/>
              </p14:nvContentPartPr>
              <p14:xfrm>
                <a:off x="8475093" y="966320"/>
                <a:ext cx="364320" cy="343800"/>
              </p14:xfrm>
            </p:contentPart>
          </mc:Choice>
          <mc:Fallback xmlns="">
            <p:pic>
              <p:nvPicPr>
                <p:cNvPr id="15" name="Рукописный ввод 14">
                  <a:extLst>
                    <a:ext uri="{FF2B5EF4-FFF2-40B4-BE49-F238E27FC236}">
                      <a16:creationId xmlns:a16="http://schemas.microsoft.com/office/drawing/2014/main" id="{6F5A5607-B2E9-0675-1761-F0A331044E2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457093" y="948320"/>
                  <a:ext cx="39996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" name="Рукописный ввод 15">
                  <a:extLst>
                    <a:ext uri="{FF2B5EF4-FFF2-40B4-BE49-F238E27FC236}">
                      <a16:creationId xmlns="" xmlns:a16="http://schemas.microsoft.com/office/drawing/2014/main" id="{519F89FB-3757-F62A-D5AF-6B7553331AD7}"/>
                    </a:ext>
                  </a:extLst>
                </p14:cNvPr>
                <p14:cNvContentPartPr/>
                <p14:nvPr/>
              </p14:nvContentPartPr>
              <p14:xfrm>
                <a:off x="8652573" y="1167920"/>
                <a:ext cx="183240" cy="360"/>
              </p14:xfrm>
            </p:contentPart>
          </mc:Choice>
          <mc:Fallback xmlns="">
            <p:pic>
              <p:nvPicPr>
                <p:cNvPr id="16" name="Рукописный ввод 15">
                  <a:extLst>
                    <a:ext uri="{FF2B5EF4-FFF2-40B4-BE49-F238E27FC236}">
                      <a16:creationId xmlns:a16="http://schemas.microsoft.com/office/drawing/2014/main" id="{519F89FB-3757-F62A-D5AF-6B7553331AD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634933" y="1150280"/>
                  <a:ext cx="218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Рукописный ввод 17">
                  <a:extLst>
                    <a:ext uri="{FF2B5EF4-FFF2-40B4-BE49-F238E27FC236}">
                      <a16:creationId xmlns="" xmlns:a16="http://schemas.microsoft.com/office/drawing/2014/main" id="{D211CA7A-4D22-FF46-93D0-30517B7A1EDA}"/>
                    </a:ext>
                  </a:extLst>
                </p14:cNvPr>
                <p14:cNvContentPartPr/>
                <p14:nvPr/>
              </p14:nvContentPartPr>
              <p14:xfrm>
                <a:off x="8952813" y="805040"/>
                <a:ext cx="208800" cy="196200"/>
              </p14:xfrm>
            </p:contentPart>
          </mc:Choice>
          <mc:Fallback xmlns="">
            <p:pic>
              <p:nvPicPr>
                <p:cNvPr id="18" name="Рукописный ввод 17">
                  <a:extLst>
                    <a:ext uri="{FF2B5EF4-FFF2-40B4-BE49-F238E27FC236}">
                      <a16:creationId xmlns:a16="http://schemas.microsoft.com/office/drawing/2014/main" id="{D211CA7A-4D22-FF46-93D0-30517B7A1ED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935173" y="787040"/>
                  <a:ext cx="2444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Рукописный ввод 18">
                  <a:extLst>
                    <a:ext uri="{FF2B5EF4-FFF2-40B4-BE49-F238E27FC236}">
                      <a16:creationId xmlns="" xmlns:a16="http://schemas.microsoft.com/office/drawing/2014/main" id="{FC05DFBB-F9DF-5E40-DEDD-FA2B92F9AC09}"/>
                    </a:ext>
                  </a:extLst>
                </p14:cNvPr>
                <p14:cNvContentPartPr/>
                <p14:nvPr/>
              </p14:nvContentPartPr>
              <p14:xfrm>
                <a:off x="9287973" y="1176920"/>
                <a:ext cx="360" cy="360"/>
              </p14:xfrm>
            </p:contentPart>
          </mc:Choice>
          <mc:Fallback xmlns="">
            <p:pic>
              <p:nvPicPr>
                <p:cNvPr id="19" name="Рукописный ввод 18">
                  <a:extLst>
                    <a:ext uri="{FF2B5EF4-FFF2-40B4-BE49-F238E27FC236}">
                      <a16:creationId xmlns:a16="http://schemas.microsoft.com/office/drawing/2014/main" id="{FC05DFBB-F9DF-5E40-DEDD-FA2B92F9AC0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269973" y="115892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" name="Рукописный ввод 19">
                  <a:extLst>
                    <a:ext uri="{FF2B5EF4-FFF2-40B4-BE49-F238E27FC236}">
                      <a16:creationId xmlns="" xmlns:a16="http://schemas.microsoft.com/office/drawing/2014/main" id="{496A098F-188B-5B24-DCD4-8780750753E3}"/>
                    </a:ext>
                  </a:extLst>
                </p14:cNvPr>
                <p14:cNvContentPartPr/>
                <p14:nvPr/>
              </p14:nvContentPartPr>
              <p14:xfrm>
                <a:off x="9349173" y="990440"/>
                <a:ext cx="279720" cy="333360"/>
              </p14:xfrm>
            </p:contentPart>
          </mc:Choice>
          <mc:Fallback xmlns="">
            <p:pic>
              <p:nvPicPr>
                <p:cNvPr id="20" name="Рукописный ввод 19">
                  <a:extLst>
                    <a:ext uri="{FF2B5EF4-FFF2-40B4-BE49-F238E27FC236}">
                      <a16:creationId xmlns:a16="http://schemas.microsoft.com/office/drawing/2014/main" id="{496A098F-188B-5B24-DCD4-8780750753E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331173" y="972800"/>
                  <a:ext cx="31536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Рукописный ввод 21">
                  <a:extLst>
                    <a:ext uri="{FF2B5EF4-FFF2-40B4-BE49-F238E27FC236}">
                      <a16:creationId xmlns="" xmlns:a16="http://schemas.microsoft.com/office/drawing/2014/main" id="{FB38BDEF-6C63-F806-55ED-629E15388DB8}"/>
                    </a:ext>
                  </a:extLst>
                </p14:cNvPr>
                <p14:cNvContentPartPr/>
                <p14:nvPr/>
              </p14:nvContentPartPr>
              <p14:xfrm>
                <a:off x="9753093" y="854720"/>
                <a:ext cx="85680" cy="194760"/>
              </p14:xfrm>
            </p:contentPart>
          </mc:Choice>
          <mc:Fallback xmlns="">
            <p:pic>
              <p:nvPicPr>
                <p:cNvPr id="22" name="Рукописный ввод 21">
                  <a:extLst>
                    <a:ext uri="{FF2B5EF4-FFF2-40B4-BE49-F238E27FC236}">
                      <a16:creationId xmlns:a16="http://schemas.microsoft.com/office/drawing/2014/main" id="{FB38BDEF-6C63-F806-55ED-629E15388DB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735453" y="837080"/>
                  <a:ext cx="1213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8" name="Рукописный ввод 27">
                  <a:extLst>
                    <a:ext uri="{FF2B5EF4-FFF2-40B4-BE49-F238E27FC236}">
                      <a16:creationId xmlns="" xmlns:a16="http://schemas.microsoft.com/office/drawing/2014/main" id="{30257997-61CF-87D7-6211-DCC30D47AA77}"/>
                    </a:ext>
                  </a:extLst>
                </p14:cNvPr>
                <p14:cNvContentPartPr/>
                <p14:nvPr/>
              </p14:nvContentPartPr>
              <p14:xfrm>
                <a:off x="8068653" y="990080"/>
                <a:ext cx="160560" cy="9360"/>
              </p14:xfrm>
            </p:contentPart>
          </mc:Choice>
          <mc:Fallback xmlns="">
            <p:pic>
              <p:nvPicPr>
                <p:cNvPr id="28" name="Рукописный ввод 27">
                  <a:extLst>
                    <a:ext uri="{FF2B5EF4-FFF2-40B4-BE49-F238E27FC236}">
                      <a16:creationId xmlns:a16="http://schemas.microsoft.com/office/drawing/2014/main" id="{30257997-61CF-87D7-6211-DCC30D47AA7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051013" y="972080"/>
                  <a:ext cx="196200" cy="4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" name="Рукописный ввод 29">
                <a:extLst>
                  <a:ext uri="{FF2B5EF4-FFF2-40B4-BE49-F238E27FC236}">
                    <a16:creationId xmlns="" xmlns:a16="http://schemas.microsoft.com/office/drawing/2014/main" id="{3B005D4A-43AB-F463-F4BF-ECFAFAA03D99}"/>
                  </a:ext>
                </a:extLst>
              </p14:cNvPr>
              <p14:cNvContentPartPr/>
              <p14:nvPr/>
            </p14:nvContentPartPr>
            <p14:xfrm>
              <a:off x="6830613" y="582560"/>
              <a:ext cx="155520" cy="129240"/>
            </p14:xfrm>
          </p:contentPart>
        </mc:Choice>
        <mc:Fallback xmlns="">
          <p:pic>
            <p:nvPicPr>
              <p:cNvPr id="30" name="Рукописный ввод 29">
                <a:extLst>
                  <a:ext uri="{FF2B5EF4-FFF2-40B4-BE49-F238E27FC236}">
                    <a16:creationId xmlns:a16="http://schemas.microsoft.com/office/drawing/2014/main" id="{3B005D4A-43AB-F463-F4BF-ECFAFAA03D9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812613" y="564560"/>
                <a:ext cx="19116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1" name="Рукописный ввод 30">
                <a:extLst>
                  <a:ext uri="{FF2B5EF4-FFF2-40B4-BE49-F238E27FC236}">
                    <a16:creationId xmlns="" xmlns:a16="http://schemas.microsoft.com/office/drawing/2014/main" id="{053BD444-0630-8821-0570-26D7B620FA95}"/>
                  </a:ext>
                </a:extLst>
              </p14:cNvPr>
              <p14:cNvContentPartPr/>
              <p14:nvPr/>
            </p14:nvContentPartPr>
            <p14:xfrm>
              <a:off x="1574613" y="1861280"/>
              <a:ext cx="56160" cy="60840"/>
            </p14:xfrm>
          </p:contentPart>
        </mc:Choice>
        <mc:Fallback xmlns="">
          <p:pic>
            <p:nvPicPr>
              <p:cNvPr id="31" name="Рукописный ввод 30">
                <a:extLst>
                  <a:ext uri="{FF2B5EF4-FFF2-40B4-BE49-F238E27FC236}">
                    <a16:creationId xmlns:a16="http://schemas.microsoft.com/office/drawing/2014/main" id="{053BD444-0630-8821-0570-26D7B620FA95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556973" y="1843280"/>
                <a:ext cx="91800" cy="9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Группа 52">
            <a:extLst>
              <a:ext uri="{FF2B5EF4-FFF2-40B4-BE49-F238E27FC236}">
                <a16:creationId xmlns="" xmlns:a16="http://schemas.microsoft.com/office/drawing/2014/main" id="{226B08E2-F7FE-5122-2C71-E3A84CC04EF5}"/>
              </a:ext>
            </a:extLst>
          </p:cNvPr>
          <p:cNvGrpSpPr/>
          <p:nvPr/>
        </p:nvGrpSpPr>
        <p:grpSpPr>
          <a:xfrm>
            <a:off x="1562013" y="1711520"/>
            <a:ext cx="1392480" cy="569520"/>
            <a:chOff x="1562013" y="1711520"/>
            <a:chExt cx="1392480" cy="56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2" name="Рукописный ввод 31">
                  <a:extLst>
                    <a:ext uri="{FF2B5EF4-FFF2-40B4-BE49-F238E27FC236}">
                      <a16:creationId xmlns="" xmlns:a16="http://schemas.microsoft.com/office/drawing/2014/main" id="{F7DF3E88-B97B-61C8-625F-E9B36DAA8A3A}"/>
                    </a:ext>
                  </a:extLst>
                </p14:cNvPr>
                <p14:cNvContentPartPr/>
                <p14:nvPr/>
              </p14:nvContentPartPr>
              <p14:xfrm>
                <a:off x="1562013" y="1879280"/>
                <a:ext cx="289800" cy="365760"/>
              </p14:xfrm>
            </p:contentPart>
          </mc:Choice>
          <mc:Fallback xmlns="">
            <p:pic>
              <p:nvPicPr>
                <p:cNvPr id="32" name="Рукописный ввод 31">
                  <a:extLst>
                    <a:ext uri="{FF2B5EF4-FFF2-40B4-BE49-F238E27FC236}">
                      <a16:creationId xmlns:a16="http://schemas.microsoft.com/office/drawing/2014/main" id="{F7DF3E88-B97B-61C8-625F-E9B36DAA8A3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544013" y="1861640"/>
                  <a:ext cx="32544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3" name="Рукописный ввод 32">
                  <a:extLst>
                    <a:ext uri="{FF2B5EF4-FFF2-40B4-BE49-F238E27FC236}">
                      <a16:creationId xmlns="" xmlns:a16="http://schemas.microsoft.com/office/drawing/2014/main" id="{43CFA205-77EB-F5DC-4051-DA7A2476488C}"/>
                    </a:ext>
                  </a:extLst>
                </p14:cNvPr>
                <p14:cNvContentPartPr/>
                <p14:nvPr/>
              </p14:nvContentPartPr>
              <p14:xfrm>
                <a:off x="1964133" y="2065760"/>
                <a:ext cx="360" cy="360"/>
              </p14:xfrm>
            </p:contentPart>
          </mc:Choice>
          <mc:Fallback xmlns="">
            <p:pic>
              <p:nvPicPr>
                <p:cNvPr id="33" name="Рукописный ввод 32">
                  <a:extLst>
                    <a:ext uri="{FF2B5EF4-FFF2-40B4-BE49-F238E27FC236}">
                      <a16:creationId xmlns:a16="http://schemas.microsoft.com/office/drawing/2014/main" id="{43CFA205-77EB-F5DC-4051-DA7A2476488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946493" y="204776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Рукописный ввод 34">
                  <a:extLst>
                    <a:ext uri="{FF2B5EF4-FFF2-40B4-BE49-F238E27FC236}">
                      <a16:creationId xmlns="" xmlns:a16="http://schemas.microsoft.com/office/drawing/2014/main" id="{D8282B2F-5726-9E58-2A64-C555C24BEB09}"/>
                    </a:ext>
                  </a:extLst>
                </p14:cNvPr>
                <p14:cNvContentPartPr/>
                <p14:nvPr/>
              </p14:nvContentPartPr>
              <p14:xfrm>
                <a:off x="2106693" y="1819160"/>
                <a:ext cx="249480" cy="413640"/>
              </p14:xfrm>
            </p:contentPart>
          </mc:Choice>
          <mc:Fallback xmlns="">
            <p:pic>
              <p:nvPicPr>
                <p:cNvPr id="35" name="Рукописный ввод 34">
                  <a:extLst>
                    <a:ext uri="{FF2B5EF4-FFF2-40B4-BE49-F238E27FC236}">
                      <a16:creationId xmlns:a16="http://schemas.microsoft.com/office/drawing/2014/main" id="{D8282B2F-5726-9E58-2A64-C555C24BEB0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089053" y="1801160"/>
                  <a:ext cx="28512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Рукописный ввод 35">
                  <a:extLst>
                    <a:ext uri="{FF2B5EF4-FFF2-40B4-BE49-F238E27FC236}">
                      <a16:creationId xmlns="" xmlns:a16="http://schemas.microsoft.com/office/drawing/2014/main" id="{CB064A92-DF89-219A-E43C-953DF74B253A}"/>
                    </a:ext>
                  </a:extLst>
                </p14:cNvPr>
                <p14:cNvContentPartPr/>
                <p14:nvPr/>
              </p14:nvContentPartPr>
              <p14:xfrm>
                <a:off x="2116773" y="2082320"/>
                <a:ext cx="149040" cy="360"/>
              </p14:xfrm>
            </p:contentPart>
          </mc:Choice>
          <mc:Fallback xmlns="">
            <p:pic>
              <p:nvPicPr>
                <p:cNvPr id="36" name="Рукописный ввод 35">
                  <a:extLst>
                    <a:ext uri="{FF2B5EF4-FFF2-40B4-BE49-F238E27FC236}">
                      <a16:creationId xmlns:a16="http://schemas.microsoft.com/office/drawing/2014/main" id="{CB064A92-DF89-219A-E43C-953DF74B253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098773" y="2064680"/>
                  <a:ext cx="1846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Рукописный ввод 36">
                  <a:extLst>
                    <a:ext uri="{FF2B5EF4-FFF2-40B4-BE49-F238E27FC236}">
                      <a16:creationId xmlns="" xmlns:a16="http://schemas.microsoft.com/office/drawing/2014/main" id="{28E05F74-8604-E0D4-AEFD-2E3B123CAC67}"/>
                    </a:ext>
                  </a:extLst>
                </p14:cNvPr>
                <p14:cNvContentPartPr/>
                <p14:nvPr/>
              </p14:nvContentPartPr>
              <p14:xfrm>
                <a:off x="2467773" y="1864880"/>
                <a:ext cx="193320" cy="416160"/>
              </p14:xfrm>
            </p:contentPart>
          </mc:Choice>
          <mc:Fallback xmlns="">
            <p:pic>
              <p:nvPicPr>
                <p:cNvPr id="37" name="Рукописный ввод 36">
                  <a:extLst>
                    <a:ext uri="{FF2B5EF4-FFF2-40B4-BE49-F238E27FC236}">
                      <a16:creationId xmlns:a16="http://schemas.microsoft.com/office/drawing/2014/main" id="{28E05F74-8604-E0D4-AEFD-2E3B123CAC6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450133" y="1847240"/>
                  <a:ext cx="22896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Рукописный ввод 37">
                  <a:extLst>
                    <a:ext uri="{FF2B5EF4-FFF2-40B4-BE49-F238E27FC236}">
                      <a16:creationId xmlns="" xmlns:a16="http://schemas.microsoft.com/office/drawing/2014/main" id="{8AAB3039-F65D-3EAA-4DD6-8C54DFAA191F}"/>
                    </a:ext>
                  </a:extLst>
                </p14:cNvPr>
                <p14:cNvContentPartPr/>
                <p14:nvPr/>
              </p14:nvContentPartPr>
              <p14:xfrm>
                <a:off x="2702493" y="1711520"/>
                <a:ext cx="252000" cy="303840"/>
              </p14:xfrm>
            </p:contentPart>
          </mc:Choice>
          <mc:Fallback xmlns="">
            <p:pic>
              <p:nvPicPr>
                <p:cNvPr id="38" name="Рукописный ввод 37">
                  <a:extLst>
                    <a:ext uri="{FF2B5EF4-FFF2-40B4-BE49-F238E27FC236}">
                      <a16:creationId xmlns:a16="http://schemas.microsoft.com/office/drawing/2014/main" id="{8AAB3039-F65D-3EAA-4DD6-8C54DFAA191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684493" y="1693880"/>
                  <a:ext cx="28764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0" name="Рукописный ввод 39">
                  <a:extLst>
                    <a:ext uri="{FF2B5EF4-FFF2-40B4-BE49-F238E27FC236}">
                      <a16:creationId xmlns="" xmlns:a16="http://schemas.microsoft.com/office/drawing/2014/main" id="{A9544EA7-028A-AA8E-AA45-7EF32002339F}"/>
                    </a:ext>
                  </a:extLst>
                </p14:cNvPr>
                <p14:cNvContentPartPr/>
                <p14:nvPr/>
              </p14:nvContentPartPr>
              <p14:xfrm>
                <a:off x="2379213" y="2133440"/>
                <a:ext cx="360" cy="360"/>
              </p14:xfrm>
            </p:contentPart>
          </mc:Choice>
          <mc:Fallback xmlns="">
            <p:pic>
              <p:nvPicPr>
                <p:cNvPr id="40" name="Рукописный ввод 39">
                  <a:extLst>
                    <a:ext uri="{FF2B5EF4-FFF2-40B4-BE49-F238E27FC236}">
                      <a16:creationId xmlns:a16="http://schemas.microsoft.com/office/drawing/2014/main" id="{A9544EA7-028A-AA8E-AA45-7EF32002339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361213" y="211544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1" name="Рукописный ввод 40">
                <a:extLst>
                  <a:ext uri="{FF2B5EF4-FFF2-40B4-BE49-F238E27FC236}">
                    <a16:creationId xmlns="" xmlns:a16="http://schemas.microsoft.com/office/drawing/2014/main" id="{7DF5429D-36D1-07B9-7D6B-0FD55D515A09}"/>
                  </a:ext>
                </a:extLst>
              </p14:cNvPr>
              <p14:cNvContentPartPr/>
              <p14:nvPr/>
            </p14:nvContentPartPr>
            <p14:xfrm>
              <a:off x="3284973" y="2048840"/>
              <a:ext cx="122760" cy="14040"/>
            </p14:xfrm>
          </p:contentPart>
        </mc:Choice>
        <mc:Fallback xmlns="">
          <p:pic>
            <p:nvPicPr>
              <p:cNvPr id="41" name="Рукописный ввод 40">
                <a:extLst>
                  <a:ext uri="{FF2B5EF4-FFF2-40B4-BE49-F238E27FC236}">
                    <a16:creationId xmlns:a16="http://schemas.microsoft.com/office/drawing/2014/main" id="{7DF5429D-36D1-07B9-7D6B-0FD55D515A09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267333" y="2031200"/>
                <a:ext cx="15840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2" name="Рукописный ввод 41">
                <a:extLst>
                  <a:ext uri="{FF2B5EF4-FFF2-40B4-BE49-F238E27FC236}">
                    <a16:creationId xmlns="" xmlns:a16="http://schemas.microsoft.com/office/drawing/2014/main" id="{E078C58F-A817-9A9A-C12B-EB1BD23E6C3F}"/>
                  </a:ext>
                </a:extLst>
              </p14:cNvPr>
              <p14:cNvContentPartPr/>
              <p14:nvPr/>
            </p14:nvContentPartPr>
            <p14:xfrm>
              <a:off x="3200373" y="2201120"/>
              <a:ext cx="174960" cy="9000"/>
            </p14:xfrm>
          </p:contentPart>
        </mc:Choice>
        <mc:Fallback xmlns="">
          <p:pic>
            <p:nvPicPr>
              <p:cNvPr id="42" name="Рукописный ввод 41">
                <a:extLst>
                  <a:ext uri="{FF2B5EF4-FFF2-40B4-BE49-F238E27FC236}">
                    <a16:creationId xmlns:a16="http://schemas.microsoft.com/office/drawing/2014/main" id="{E078C58F-A817-9A9A-C12B-EB1BD23E6C3F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182373" y="2183480"/>
                <a:ext cx="210600" cy="4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Группа 51">
            <a:extLst>
              <a:ext uri="{FF2B5EF4-FFF2-40B4-BE49-F238E27FC236}">
                <a16:creationId xmlns="" xmlns:a16="http://schemas.microsoft.com/office/drawing/2014/main" id="{DFDE03D1-59AE-E718-E828-4D32E9CD0EE8}"/>
              </a:ext>
            </a:extLst>
          </p:cNvPr>
          <p:cNvGrpSpPr/>
          <p:nvPr/>
        </p:nvGrpSpPr>
        <p:grpSpPr>
          <a:xfrm>
            <a:off x="3690693" y="1877480"/>
            <a:ext cx="810000" cy="340920"/>
            <a:chOff x="3690693" y="1877480"/>
            <a:chExt cx="810000" cy="34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3" name="Рукописный ввод 42">
                  <a:extLst>
                    <a:ext uri="{FF2B5EF4-FFF2-40B4-BE49-F238E27FC236}">
                      <a16:creationId xmlns="" xmlns:a16="http://schemas.microsoft.com/office/drawing/2014/main" id="{F221869C-5F15-736D-D4A2-F913FFEE6C02}"/>
                    </a:ext>
                  </a:extLst>
                </p14:cNvPr>
                <p14:cNvContentPartPr/>
                <p14:nvPr/>
              </p14:nvContentPartPr>
              <p14:xfrm>
                <a:off x="3690693" y="1877480"/>
                <a:ext cx="246600" cy="338400"/>
              </p14:xfrm>
            </p:contentPart>
          </mc:Choice>
          <mc:Fallback xmlns="">
            <p:pic>
              <p:nvPicPr>
                <p:cNvPr id="43" name="Рукописный ввод 42">
                  <a:extLst>
                    <a:ext uri="{FF2B5EF4-FFF2-40B4-BE49-F238E27FC236}">
                      <a16:creationId xmlns:a16="http://schemas.microsoft.com/office/drawing/2014/main" id="{F221869C-5F15-736D-D4A2-F913FFEE6C0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673053" y="1859480"/>
                  <a:ext cx="28224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4" name="Рукописный ввод 43">
                  <a:extLst>
                    <a:ext uri="{FF2B5EF4-FFF2-40B4-BE49-F238E27FC236}">
                      <a16:creationId xmlns="" xmlns:a16="http://schemas.microsoft.com/office/drawing/2014/main" id="{DC572B90-6494-9600-7B4D-6D84738A07F6}"/>
                    </a:ext>
                  </a:extLst>
                </p14:cNvPr>
                <p14:cNvContentPartPr/>
                <p14:nvPr/>
              </p14:nvContentPartPr>
              <p14:xfrm>
                <a:off x="4021533" y="2074040"/>
                <a:ext cx="360" cy="360"/>
              </p14:xfrm>
            </p:contentPart>
          </mc:Choice>
          <mc:Fallback xmlns="">
            <p:pic>
              <p:nvPicPr>
                <p:cNvPr id="44" name="Рукописный ввод 43">
                  <a:extLst>
                    <a:ext uri="{FF2B5EF4-FFF2-40B4-BE49-F238E27FC236}">
                      <a16:creationId xmlns:a16="http://schemas.microsoft.com/office/drawing/2014/main" id="{DC572B90-6494-9600-7B4D-6D84738A07F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003533" y="205640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Рукописный ввод 44">
                  <a:extLst>
                    <a:ext uri="{FF2B5EF4-FFF2-40B4-BE49-F238E27FC236}">
                      <a16:creationId xmlns="" xmlns:a16="http://schemas.microsoft.com/office/drawing/2014/main" id="{2B2976E9-326B-25E7-78A4-6F1BCEB31153}"/>
                    </a:ext>
                  </a:extLst>
                </p14:cNvPr>
                <p14:cNvContentPartPr/>
                <p14:nvPr/>
              </p14:nvContentPartPr>
              <p14:xfrm>
                <a:off x="4215213" y="1880360"/>
                <a:ext cx="285480" cy="67320"/>
              </p14:xfrm>
            </p:contentPart>
          </mc:Choice>
          <mc:Fallback xmlns="">
            <p:pic>
              <p:nvPicPr>
                <p:cNvPr id="45" name="Рукописный ввод 44">
                  <a:extLst>
                    <a:ext uri="{FF2B5EF4-FFF2-40B4-BE49-F238E27FC236}">
                      <a16:creationId xmlns:a16="http://schemas.microsoft.com/office/drawing/2014/main" id="{2B2976E9-326B-25E7-78A4-6F1BCEB3115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197213" y="1862720"/>
                  <a:ext cx="3211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Рукописный ввод 45">
                  <a:extLst>
                    <a:ext uri="{FF2B5EF4-FFF2-40B4-BE49-F238E27FC236}">
                      <a16:creationId xmlns="" xmlns:a16="http://schemas.microsoft.com/office/drawing/2014/main" id="{E3491AE0-DED9-AC71-9E74-3F4CF34A2DCC}"/>
                    </a:ext>
                  </a:extLst>
                </p14:cNvPr>
                <p14:cNvContentPartPr/>
                <p14:nvPr/>
              </p14:nvContentPartPr>
              <p14:xfrm>
                <a:off x="4381533" y="1939040"/>
                <a:ext cx="88920" cy="279360"/>
              </p14:xfrm>
            </p:contentPart>
          </mc:Choice>
          <mc:Fallback xmlns="">
            <p:pic>
              <p:nvPicPr>
                <p:cNvPr id="46" name="Рукописный ввод 45">
                  <a:extLst>
                    <a:ext uri="{FF2B5EF4-FFF2-40B4-BE49-F238E27FC236}">
                      <a16:creationId xmlns:a16="http://schemas.microsoft.com/office/drawing/2014/main" id="{E3491AE0-DED9-AC71-9E74-3F4CF34A2DC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363893" y="1921040"/>
                  <a:ext cx="12456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Рукописный ввод 46">
                  <a:extLst>
                    <a:ext uri="{FF2B5EF4-FFF2-40B4-BE49-F238E27FC236}">
                      <a16:creationId xmlns="" xmlns:a16="http://schemas.microsoft.com/office/drawing/2014/main" id="{32D71BC1-5D0E-AE22-B173-01460E6A2AF8}"/>
                    </a:ext>
                  </a:extLst>
                </p14:cNvPr>
                <p14:cNvContentPartPr/>
                <p14:nvPr/>
              </p14:nvContentPartPr>
              <p14:xfrm>
                <a:off x="4326453" y="2082320"/>
                <a:ext cx="150120" cy="360"/>
              </p14:xfrm>
            </p:contentPart>
          </mc:Choice>
          <mc:Fallback xmlns="">
            <p:pic>
              <p:nvPicPr>
                <p:cNvPr id="47" name="Рукописный ввод 46">
                  <a:extLst>
                    <a:ext uri="{FF2B5EF4-FFF2-40B4-BE49-F238E27FC236}">
                      <a16:creationId xmlns:a16="http://schemas.microsoft.com/office/drawing/2014/main" id="{32D71BC1-5D0E-AE22-B173-01460E6A2AF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308453" y="2064680"/>
                  <a:ext cx="18576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8" name="Рукописный ввод 47">
                <a:extLst>
                  <a:ext uri="{FF2B5EF4-FFF2-40B4-BE49-F238E27FC236}">
                    <a16:creationId xmlns="" xmlns:a16="http://schemas.microsoft.com/office/drawing/2014/main" id="{9F75199C-7933-0447-2199-CEE684DE8406}"/>
                  </a:ext>
                </a:extLst>
              </p14:cNvPr>
              <p14:cNvContentPartPr/>
              <p14:nvPr/>
            </p14:nvContentPartPr>
            <p14:xfrm>
              <a:off x="4758453" y="2099600"/>
              <a:ext cx="360" cy="360"/>
            </p14:xfrm>
          </p:contentPart>
        </mc:Choice>
        <mc:Fallback xmlns="">
          <p:pic>
            <p:nvPicPr>
              <p:cNvPr id="48" name="Рукописный ввод 47">
                <a:extLst>
                  <a:ext uri="{FF2B5EF4-FFF2-40B4-BE49-F238E27FC236}">
                    <a16:creationId xmlns:a16="http://schemas.microsoft.com/office/drawing/2014/main" id="{9F75199C-7933-0447-2199-CEE684DE840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740453" y="20819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9" name="Рукописный ввод 48">
                <a:extLst>
                  <a:ext uri="{FF2B5EF4-FFF2-40B4-BE49-F238E27FC236}">
                    <a16:creationId xmlns="" xmlns:a16="http://schemas.microsoft.com/office/drawing/2014/main" id="{DE8D38D4-53AC-C215-E3F3-B0567F7B9017}"/>
                  </a:ext>
                </a:extLst>
              </p14:cNvPr>
              <p14:cNvContentPartPr/>
              <p14:nvPr/>
            </p14:nvContentPartPr>
            <p14:xfrm>
              <a:off x="4977693" y="1913120"/>
              <a:ext cx="185400" cy="260640"/>
            </p14:xfrm>
          </p:contentPart>
        </mc:Choice>
        <mc:Fallback xmlns="">
          <p:pic>
            <p:nvPicPr>
              <p:cNvPr id="49" name="Рукописный ввод 48">
                <a:extLst>
                  <a:ext uri="{FF2B5EF4-FFF2-40B4-BE49-F238E27FC236}">
                    <a16:creationId xmlns:a16="http://schemas.microsoft.com/office/drawing/2014/main" id="{DE8D38D4-53AC-C215-E3F3-B0567F7B9017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960053" y="1895480"/>
                <a:ext cx="221040" cy="29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Группа 61">
            <a:extLst>
              <a:ext uri="{FF2B5EF4-FFF2-40B4-BE49-F238E27FC236}">
                <a16:creationId xmlns="" xmlns:a16="http://schemas.microsoft.com/office/drawing/2014/main" id="{8A96E531-B727-AC83-6BDE-E1137269AE24}"/>
              </a:ext>
            </a:extLst>
          </p:cNvPr>
          <p:cNvGrpSpPr/>
          <p:nvPr/>
        </p:nvGrpSpPr>
        <p:grpSpPr>
          <a:xfrm>
            <a:off x="5554053" y="1795040"/>
            <a:ext cx="2940480" cy="431280"/>
            <a:chOff x="5554053" y="1795040"/>
            <a:chExt cx="2940480" cy="43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0" name="Рукописный ввод 49">
                  <a:extLst>
                    <a:ext uri="{FF2B5EF4-FFF2-40B4-BE49-F238E27FC236}">
                      <a16:creationId xmlns="" xmlns:a16="http://schemas.microsoft.com/office/drawing/2014/main" id="{47FD107C-3783-59E5-614B-B8CB7080DBAB}"/>
                    </a:ext>
                  </a:extLst>
                </p14:cNvPr>
                <p14:cNvContentPartPr/>
                <p14:nvPr/>
              </p14:nvContentPartPr>
              <p14:xfrm>
                <a:off x="5613093" y="1989800"/>
                <a:ext cx="247680" cy="360"/>
              </p14:xfrm>
            </p:contentPart>
          </mc:Choice>
          <mc:Fallback xmlns="">
            <p:pic>
              <p:nvPicPr>
                <p:cNvPr id="50" name="Рукописный ввод 49">
                  <a:extLst>
                    <a:ext uri="{FF2B5EF4-FFF2-40B4-BE49-F238E27FC236}">
                      <a16:creationId xmlns:a16="http://schemas.microsoft.com/office/drawing/2014/main" id="{47FD107C-3783-59E5-614B-B8CB7080DBA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595093" y="1971800"/>
                  <a:ext cx="2833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1" name="Рукописный ввод 50">
                  <a:extLst>
                    <a:ext uri="{FF2B5EF4-FFF2-40B4-BE49-F238E27FC236}">
                      <a16:creationId xmlns="" xmlns:a16="http://schemas.microsoft.com/office/drawing/2014/main" id="{DC7313FD-1454-2653-BCB0-8B401320549C}"/>
                    </a:ext>
                  </a:extLst>
                </p14:cNvPr>
                <p14:cNvContentPartPr/>
                <p14:nvPr/>
              </p14:nvContentPartPr>
              <p14:xfrm>
                <a:off x="5554053" y="2116520"/>
                <a:ext cx="353160" cy="9000"/>
              </p14:xfrm>
            </p:contentPart>
          </mc:Choice>
          <mc:Fallback xmlns="">
            <p:pic>
              <p:nvPicPr>
                <p:cNvPr id="51" name="Рукописный ввод 50">
                  <a:extLst>
                    <a:ext uri="{FF2B5EF4-FFF2-40B4-BE49-F238E27FC236}">
                      <a16:creationId xmlns:a16="http://schemas.microsoft.com/office/drawing/2014/main" id="{DC7313FD-1454-2653-BCB0-8B401320549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536053" y="2098520"/>
                  <a:ext cx="3888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4" name="Рукописный ввод 53">
                  <a:extLst>
                    <a:ext uri="{FF2B5EF4-FFF2-40B4-BE49-F238E27FC236}">
                      <a16:creationId xmlns="" xmlns:a16="http://schemas.microsoft.com/office/drawing/2014/main" id="{49155ADC-4BF4-8F81-2CE1-5D106E5AFCB7}"/>
                    </a:ext>
                  </a:extLst>
                </p14:cNvPr>
                <p14:cNvContentPartPr/>
                <p14:nvPr/>
              </p14:nvContentPartPr>
              <p14:xfrm>
                <a:off x="6081453" y="1882160"/>
                <a:ext cx="343080" cy="337320"/>
              </p14:xfrm>
            </p:contentPart>
          </mc:Choice>
          <mc:Fallback xmlns="">
            <p:pic>
              <p:nvPicPr>
                <p:cNvPr id="54" name="Рукописный ввод 53">
                  <a:extLst>
                    <a:ext uri="{FF2B5EF4-FFF2-40B4-BE49-F238E27FC236}">
                      <a16:creationId xmlns:a16="http://schemas.microsoft.com/office/drawing/2014/main" id="{49155ADC-4BF4-8F81-2CE1-5D106E5AFCB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063453" y="1864160"/>
                  <a:ext cx="37872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5" name="Рукописный ввод 54">
                  <a:extLst>
                    <a:ext uri="{FF2B5EF4-FFF2-40B4-BE49-F238E27FC236}">
                      <a16:creationId xmlns="" xmlns:a16="http://schemas.microsoft.com/office/drawing/2014/main" id="{57678A24-8170-9D7F-977B-036CAD201218}"/>
                    </a:ext>
                  </a:extLst>
                </p14:cNvPr>
                <p14:cNvContentPartPr/>
                <p14:nvPr/>
              </p14:nvContentPartPr>
              <p14:xfrm>
                <a:off x="6620013" y="1854080"/>
                <a:ext cx="9720" cy="346680"/>
              </p14:xfrm>
            </p:contentPart>
          </mc:Choice>
          <mc:Fallback xmlns="">
            <p:pic>
              <p:nvPicPr>
                <p:cNvPr id="55" name="Рукописный ввод 54">
                  <a:extLst>
                    <a:ext uri="{FF2B5EF4-FFF2-40B4-BE49-F238E27FC236}">
                      <a16:creationId xmlns:a16="http://schemas.microsoft.com/office/drawing/2014/main" id="{57678A24-8170-9D7F-977B-036CAD20121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602013" y="1836440"/>
                  <a:ext cx="4536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6" name="Рукописный ввод 55">
                  <a:extLst>
                    <a:ext uri="{FF2B5EF4-FFF2-40B4-BE49-F238E27FC236}">
                      <a16:creationId xmlns="" xmlns:a16="http://schemas.microsoft.com/office/drawing/2014/main" id="{2F9C12BB-E6C4-F0DD-1E3B-3EB832179A21}"/>
                    </a:ext>
                  </a:extLst>
                </p14:cNvPr>
                <p14:cNvContentPartPr/>
                <p14:nvPr/>
              </p14:nvContentPartPr>
              <p14:xfrm>
                <a:off x="6866253" y="2015000"/>
                <a:ext cx="360" cy="360"/>
              </p14:xfrm>
            </p:contentPart>
          </mc:Choice>
          <mc:Fallback xmlns="">
            <p:pic>
              <p:nvPicPr>
                <p:cNvPr id="56" name="Рукописный ввод 55">
                  <a:extLst>
                    <a:ext uri="{FF2B5EF4-FFF2-40B4-BE49-F238E27FC236}">
                      <a16:creationId xmlns:a16="http://schemas.microsoft.com/office/drawing/2014/main" id="{2F9C12BB-E6C4-F0DD-1E3B-3EB832179A2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848613" y="199700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7" name="Рукописный ввод 56">
                  <a:extLst>
                    <a:ext uri="{FF2B5EF4-FFF2-40B4-BE49-F238E27FC236}">
                      <a16:creationId xmlns="" xmlns:a16="http://schemas.microsoft.com/office/drawing/2014/main" id="{57322C80-2DA6-1D0F-93CA-AF2F0E9390A6}"/>
                    </a:ext>
                  </a:extLst>
                </p14:cNvPr>
                <p14:cNvContentPartPr/>
                <p14:nvPr/>
              </p14:nvContentPartPr>
              <p14:xfrm>
                <a:off x="7052373" y="1795040"/>
                <a:ext cx="119520" cy="431280"/>
              </p14:xfrm>
            </p:contentPart>
          </mc:Choice>
          <mc:Fallback xmlns="">
            <p:pic>
              <p:nvPicPr>
                <p:cNvPr id="57" name="Рукописный ввод 56">
                  <a:extLst>
                    <a:ext uri="{FF2B5EF4-FFF2-40B4-BE49-F238E27FC236}">
                      <a16:creationId xmlns:a16="http://schemas.microsoft.com/office/drawing/2014/main" id="{57322C80-2DA6-1D0F-93CA-AF2F0E9390A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034733" y="1777040"/>
                  <a:ext cx="15516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8" name="Рукописный ввод 57">
                  <a:extLst>
                    <a:ext uri="{FF2B5EF4-FFF2-40B4-BE49-F238E27FC236}">
                      <a16:creationId xmlns="" xmlns:a16="http://schemas.microsoft.com/office/drawing/2014/main" id="{78A995D6-370C-DF85-581F-E54BC0A101B9}"/>
                    </a:ext>
                  </a:extLst>
                </p14:cNvPr>
                <p14:cNvContentPartPr/>
                <p14:nvPr/>
              </p14:nvContentPartPr>
              <p14:xfrm>
                <a:off x="7492653" y="2031560"/>
                <a:ext cx="172080" cy="9720"/>
              </p14:xfrm>
            </p:contentPart>
          </mc:Choice>
          <mc:Fallback xmlns="">
            <p:pic>
              <p:nvPicPr>
                <p:cNvPr id="58" name="Рукописный ввод 57">
                  <a:extLst>
                    <a:ext uri="{FF2B5EF4-FFF2-40B4-BE49-F238E27FC236}">
                      <a16:creationId xmlns:a16="http://schemas.microsoft.com/office/drawing/2014/main" id="{78A995D6-370C-DF85-581F-E54BC0A101B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475013" y="2013920"/>
                  <a:ext cx="2077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9" name="Рукописный ввод 58">
                  <a:extLst>
                    <a:ext uri="{FF2B5EF4-FFF2-40B4-BE49-F238E27FC236}">
                      <a16:creationId xmlns="" xmlns:a16="http://schemas.microsoft.com/office/drawing/2014/main" id="{F1F32A46-DA83-5EF7-21D5-FA9A737536CF}"/>
                    </a:ext>
                  </a:extLst>
                </p14:cNvPr>
                <p14:cNvContentPartPr/>
                <p14:nvPr/>
              </p14:nvContentPartPr>
              <p14:xfrm>
                <a:off x="7585893" y="2142080"/>
                <a:ext cx="172080" cy="6840"/>
              </p14:xfrm>
            </p:contentPart>
          </mc:Choice>
          <mc:Fallback xmlns="">
            <p:pic>
              <p:nvPicPr>
                <p:cNvPr id="59" name="Рукописный ввод 58">
                  <a:extLst>
                    <a:ext uri="{FF2B5EF4-FFF2-40B4-BE49-F238E27FC236}">
                      <a16:creationId xmlns:a16="http://schemas.microsoft.com/office/drawing/2014/main" id="{F1F32A46-DA83-5EF7-21D5-FA9A737536C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567893" y="2124440"/>
                  <a:ext cx="2077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0" name="Рукописный ввод 59">
                  <a:extLst>
                    <a:ext uri="{FF2B5EF4-FFF2-40B4-BE49-F238E27FC236}">
                      <a16:creationId xmlns="" xmlns:a16="http://schemas.microsoft.com/office/drawing/2014/main" id="{C27E4CB2-4DD9-0B26-32B0-8DE864152DDF}"/>
                    </a:ext>
                  </a:extLst>
                </p14:cNvPr>
                <p14:cNvContentPartPr/>
                <p14:nvPr/>
              </p14:nvContentPartPr>
              <p14:xfrm>
                <a:off x="7990533" y="1893320"/>
                <a:ext cx="239400" cy="325800"/>
              </p14:xfrm>
            </p:contentPart>
          </mc:Choice>
          <mc:Fallback xmlns="">
            <p:pic>
              <p:nvPicPr>
                <p:cNvPr id="60" name="Рукописный ввод 59">
                  <a:extLst>
                    <a:ext uri="{FF2B5EF4-FFF2-40B4-BE49-F238E27FC236}">
                      <a16:creationId xmlns:a16="http://schemas.microsoft.com/office/drawing/2014/main" id="{C27E4CB2-4DD9-0B26-32B0-8DE864152DD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972893" y="1875320"/>
                  <a:ext cx="27504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Рукописный ввод 60">
                  <a:extLst>
                    <a:ext uri="{FF2B5EF4-FFF2-40B4-BE49-F238E27FC236}">
                      <a16:creationId xmlns="" xmlns:a16="http://schemas.microsoft.com/office/drawing/2014/main" id="{5FC94B1D-771C-183C-A1F4-C2E9EAE73668}"/>
                    </a:ext>
                  </a:extLst>
                </p14:cNvPr>
                <p14:cNvContentPartPr/>
                <p14:nvPr/>
              </p14:nvContentPartPr>
              <p14:xfrm>
                <a:off x="8359893" y="1820240"/>
                <a:ext cx="134640" cy="371880"/>
              </p14:xfrm>
            </p:contentPart>
          </mc:Choice>
          <mc:Fallback xmlns="">
            <p:pic>
              <p:nvPicPr>
                <p:cNvPr id="61" name="Рукописный ввод 60">
                  <a:extLst>
                    <a:ext uri="{FF2B5EF4-FFF2-40B4-BE49-F238E27FC236}">
                      <a16:creationId xmlns:a16="http://schemas.microsoft.com/office/drawing/2014/main" id="{5FC94B1D-771C-183C-A1F4-C2E9EAE7366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341893" y="1802240"/>
                  <a:ext cx="170280" cy="40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3" name="Рукописный ввод 62">
                <a:extLst>
                  <a:ext uri="{FF2B5EF4-FFF2-40B4-BE49-F238E27FC236}">
                    <a16:creationId xmlns="" xmlns:a16="http://schemas.microsoft.com/office/drawing/2014/main" id="{3D77B108-18F0-EE2D-2BC1-7E296009A825}"/>
                  </a:ext>
                </a:extLst>
              </p14:cNvPr>
              <p14:cNvContentPartPr/>
              <p14:nvPr/>
            </p14:nvContentPartPr>
            <p14:xfrm>
              <a:off x="1227573" y="3664880"/>
              <a:ext cx="2149560" cy="886320"/>
            </p14:xfrm>
          </p:contentPart>
        </mc:Choice>
        <mc:Fallback xmlns="">
          <p:pic>
            <p:nvPicPr>
              <p:cNvPr id="63" name="Рукописный ввод 62">
                <a:extLst>
                  <a:ext uri="{FF2B5EF4-FFF2-40B4-BE49-F238E27FC236}">
                    <a16:creationId xmlns:a16="http://schemas.microsoft.com/office/drawing/2014/main" id="{3D77B108-18F0-EE2D-2BC1-7E296009A82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209573" y="3647240"/>
                <a:ext cx="2185200" cy="92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Группа 68">
            <a:extLst>
              <a:ext uri="{FF2B5EF4-FFF2-40B4-BE49-F238E27FC236}">
                <a16:creationId xmlns="" xmlns:a16="http://schemas.microsoft.com/office/drawing/2014/main" id="{E10CB56B-EE7B-28BB-44E8-3E8E589AAC52}"/>
              </a:ext>
            </a:extLst>
          </p:cNvPr>
          <p:cNvGrpSpPr/>
          <p:nvPr/>
        </p:nvGrpSpPr>
        <p:grpSpPr>
          <a:xfrm>
            <a:off x="2181933" y="3808160"/>
            <a:ext cx="920880" cy="602280"/>
            <a:chOff x="2181933" y="3808160"/>
            <a:chExt cx="920880" cy="60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4" name="Рукописный ввод 63">
                  <a:extLst>
                    <a:ext uri="{FF2B5EF4-FFF2-40B4-BE49-F238E27FC236}">
                      <a16:creationId xmlns="" xmlns:a16="http://schemas.microsoft.com/office/drawing/2014/main" id="{7A288918-0BB3-47F4-8935-ACF61C626EAB}"/>
                    </a:ext>
                  </a:extLst>
                </p14:cNvPr>
                <p14:cNvContentPartPr/>
                <p14:nvPr/>
              </p14:nvContentPartPr>
              <p14:xfrm>
                <a:off x="2181933" y="4088960"/>
                <a:ext cx="358560" cy="321480"/>
              </p14:xfrm>
            </p:contentPart>
          </mc:Choice>
          <mc:Fallback xmlns="">
            <p:pic>
              <p:nvPicPr>
                <p:cNvPr id="64" name="Рукописный ввод 63">
                  <a:extLst>
                    <a:ext uri="{FF2B5EF4-FFF2-40B4-BE49-F238E27FC236}">
                      <a16:creationId xmlns:a16="http://schemas.microsoft.com/office/drawing/2014/main" id="{7A288918-0BB3-47F4-8935-ACF61C626EA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164293" y="4071320"/>
                  <a:ext cx="39420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5" name="Рукописный ввод 64">
                  <a:extLst>
                    <a:ext uri="{FF2B5EF4-FFF2-40B4-BE49-F238E27FC236}">
                      <a16:creationId xmlns="" xmlns:a16="http://schemas.microsoft.com/office/drawing/2014/main" id="{4842C1BB-2C24-C25F-0808-3F26CC438EA0}"/>
                    </a:ext>
                  </a:extLst>
                </p14:cNvPr>
                <p14:cNvContentPartPr/>
                <p14:nvPr/>
              </p14:nvContentPartPr>
              <p14:xfrm>
                <a:off x="2590533" y="3808160"/>
                <a:ext cx="197640" cy="245520"/>
              </p14:xfrm>
            </p:contentPart>
          </mc:Choice>
          <mc:Fallback xmlns="">
            <p:pic>
              <p:nvPicPr>
                <p:cNvPr id="65" name="Рукописный ввод 64">
                  <a:extLst>
                    <a:ext uri="{FF2B5EF4-FFF2-40B4-BE49-F238E27FC236}">
                      <a16:creationId xmlns:a16="http://schemas.microsoft.com/office/drawing/2014/main" id="{4842C1BB-2C24-C25F-0808-3F26CC438EA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572893" y="3790520"/>
                  <a:ext cx="23328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6" name="Рукописный ввод 65">
                  <a:extLst>
                    <a:ext uri="{FF2B5EF4-FFF2-40B4-BE49-F238E27FC236}">
                      <a16:creationId xmlns="" xmlns:a16="http://schemas.microsoft.com/office/drawing/2014/main" id="{FFCAC8C3-8D1E-F4B3-7F1F-B910394731EF}"/>
                    </a:ext>
                  </a:extLst>
                </p14:cNvPr>
                <p14:cNvContentPartPr/>
                <p14:nvPr/>
              </p14:nvContentPartPr>
              <p14:xfrm>
                <a:off x="2861613" y="3911120"/>
                <a:ext cx="241200" cy="160920"/>
              </p14:xfrm>
            </p:contentPart>
          </mc:Choice>
          <mc:Fallback xmlns="">
            <p:pic>
              <p:nvPicPr>
                <p:cNvPr id="66" name="Рукописный ввод 65">
                  <a:extLst>
                    <a:ext uri="{FF2B5EF4-FFF2-40B4-BE49-F238E27FC236}">
                      <a16:creationId xmlns:a16="http://schemas.microsoft.com/office/drawing/2014/main" id="{FFCAC8C3-8D1E-F4B3-7F1F-B910394731E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843613" y="3893480"/>
                  <a:ext cx="276840" cy="19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7" name="Рукописный ввод 66">
                <a:extLst>
                  <a:ext uri="{FF2B5EF4-FFF2-40B4-BE49-F238E27FC236}">
                    <a16:creationId xmlns="" xmlns:a16="http://schemas.microsoft.com/office/drawing/2014/main" id="{3A0BAA64-CAF4-37AD-8CE8-E203BA1612EB}"/>
                  </a:ext>
                </a:extLst>
              </p14:cNvPr>
              <p14:cNvContentPartPr/>
              <p14:nvPr/>
            </p14:nvContentPartPr>
            <p14:xfrm>
              <a:off x="3767373" y="4173920"/>
              <a:ext cx="152280" cy="9000"/>
            </p14:xfrm>
          </p:contentPart>
        </mc:Choice>
        <mc:Fallback xmlns="">
          <p:pic>
            <p:nvPicPr>
              <p:cNvPr id="67" name="Рукописный ввод 66">
                <a:extLst>
                  <a:ext uri="{FF2B5EF4-FFF2-40B4-BE49-F238E27FC236}">
                    <a16:creationId xmlns:a16="http://schemas.microsoft.com/office/drawing/2014/main" id="{3A0BAA64-CAF4-37AD-8CE8-E203BA1612EB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749733" y="4156280"/>
                <a:ext cx="18792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8" name="Рукописный ввод 67">
                <a:extLst>
                  <a:ext uri="{FF2B5EF4-FFF2-40B4-BE49-F238E27FC236}">
                    <a16:creationId xmlns="" xmlns:a16="http://schemas.microsoft.com/office/drawing/2014/main" id="{4E3D5634-EDAE-2188-FCE8-CAD2DA3F5DF1}"/>
                  </a:ext>
                </a:extLst>
              </p14:cNvPr>
              <p14:cNvContentPartPr/>
              <p14:nvPr/>
            </p14:nvContentPartPr>
            <p14:xfrm>
              <a:off x="3700053" y="4343120"/>
              <a:ext cx="292680" cy="9000"/>
            </p14:xfrm>
          </p:contentPart>
        </mc:Choice>
        <mc:Fallback xmlns="">
          <p:pic>
            <p:nvPicPr>
              <p:cNvPr id="68" name="Рукописный ввод 67">
                <a:extLst>
                  <a:ext uri="{FF2B5EF4-FFF2-40B4-BE49-F238E27FC236}">
                    <a16:creationId xmlns:a16="http://schemas.microsoft.com/office/drawing/2014/main" id="{4E3D5634-EDAE-2188-FCE8-CAD2DA3F5DF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682053" y="4325480"/>
                <a:ext cx="328320" cy="4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Группа 72">
            <a:extLst>
              <a:ext uri="{FF2B5EF4-FFF2-40B4-BE49-F238E27FC236}">
                <a16:creationId xmlns="" xmlns:a16="http://schemas.microsoft.com/office/drawing/2014/main" id="{FB1CE5E9-3DC7-6F40-91CC-CDCC31B199EC}"/>
              </a:ext>
            </a:extLst>
          </p:cNvPr>
          <p:cNvGrpSpPr/>
          <p:nvPr/>
        </p:nvGrpSpPr>
        <p:grpSpPr>
          <a:xfrm>
            <a:off x="4373973" y="3947840"/>
            <a:ext cx="659520" cy="388440"/>
            <a:chOff x="4373973" y="3947840"/>
            <a:chExt cx="659520" cy="38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1" name="Рукописный ввод 70">
                  <a:extLst>
                    <a:ext uri="{FF2B5EF4-FFF2-40B4-BE49-F238E27FC236}">
                      <a16:creationId xmlns="" xmlns:a16="http://schemas.microsoft.com/office/drawing/2014/main" id="{8357B7F1-2942-1D86-ED85-FD1B9A8AF67A}"/>
                    </a:ext>
                  </a:extLst>
                </p14:cNvPr>
                <p14:cNvContentPartPr/>
                <p14:nvPr/>
              </p14:nvContentPartPr>
              <p14:xfrm>
                <a:off x="4373973" y="4127120"/>
                <a:ext cx="330480" cy="209160"/>
              </p14:xfrm>
            </p:contentPart>
          </mc:Choice>
          <mc:Fallback xmlns="">
            <p:pic>
              <p:nvPicPr>
                <p:cNvPr id="71" name="Рукописный ввод 70">
                  <a:extLst>
                    <a:ext uri="{FF2B5EF4-FFF2-40B4-BE49-F238E27FC236}">
                      <a16:creationId xmlns:a16="http://schemas.microsoft.com/office/drawing/2014/main" id="{8357B7F1-2942-1D86-ED85-FD1B9A8AF67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356333" y="4109480"/>
                  <a:ext cx="3661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2" name="Рукописный ввод 71">
                  <a:extLst>
                    <a:ext uri="{FF2B5EF4-FFF2-40B4-BE49-F238E27FC236}">
                      <a16:creationId xmlns="" xmlns:a16="http://schemas.microsoft.com/office/drawing/2014/main" id="{EA51713A-438E-BCB4-77C5-2F0C6A68D99D}"/>
                    </a:ext>
                  </a:extLst>
                </p14:cNvPr>
                <p14:cNvContentPartPr/>
                <p14:nvPr/>
              </p14:nvContentPartPr>
              <p14:xfrm>
                <a:off x="4859613" y="3947840"/>
                <a:ext cx="173880" cy="116280"/>
              </p14:xfrm>
            </p:contentPart>
          </mc:Choice>
          <mc:Fallback xmlns="">
            <p:pic>
              <p:nvPicPr>
                <p:cNvPr id="72" name="Рукописный ввод 71">
                  <a:extLst>
                    <a:ext uri="{FF2B5EF4-FFF2-40B4-BE49-F238E27FC236}">
                      <a16:creationId xmlns:a16="http://schemas.microsoft.com/office/drawing/2014/main" id="{EA51713A-438E-BCB4-77C5-2F0C6A68D99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841973" y="3929840"/>
                  <a:ext cx="209520" cy="15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4" name="Рукописный ввод 73">
                <a:extLst>
                  <a:ext uri="{FF2B5EF4-FFF2-40B4-BE49-F238E27FC236}">
                    <a16:creationId xmlns="" xmlns:a16="http://schemas.microsoft.com/office/drawing/2014/main" id="{E693CCB8-5552-C133-6B29-D38E2817099B}"/>
                  </a:ext>
                </a:extLst>
              </p14:cNvPr>
              <p14:cNvContentPartPr/>
              <p14:nvPr/>
            </p14:nvContentPartPr>
            <p14:xfrm>
              <a:off x="1320813" y="4760720"/>
              <a:ext cx="4581720" cy="158760"/>
            </p14:xfrm>
          </p:contentPart>
        </mc:Choice>
        <mc:Fallback xmlns="">
          <p:pic>
            <p:nvPicPr>
              <p:cNvPr id="74" name="Рукописный ввод 73">
                <a:extLst>
                  <a:ext uri="{FF2B5EF4-FFF2-40B4-BE49-F238E27FC236}">
                    <a16:creationId xmlns:a16="http://schemas.microsoft.com/office/drawing/2014/main" id="{E693CCB8-5552-C133-6B29-D38E2817099B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302813" y="4742720"/>
                <a:ext cx="4617360" cy="19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360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F03C85B-E6ED-2456-4B4B-44D5F876E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3BCB134-3236-011D-6035-113B5085D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861" y="832817"/>
            <a:ext cx="1676545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9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BAA3305-0122-D4C5-641A-664237CFC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3.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6611010-D72E-0BAC-5FD5-77B79918F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225" y="751642"/>
            <a:ext cx="1971950" cy="5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21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FCD0C14-9A30-2CD3-9E57-65CF8ACF1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4.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465AD24-691B-3438-7FF1-3F15CD374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457" y="770695"/>
            <a:ext cx="790685" cy="5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4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10872A4-1664-A900-3E4D-085A5167A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5.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19D1C84-129B-CCCA-573A-6D88FD9F3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516" y="742116"/>
            <a:ext cx="1857634" cy="5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6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11BA44-165D-3EDC-389E-B6AF15ACA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6.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DEF94CD-E033-E065-C0EE-E0454EF50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087" y="314325"/>
            <a:ext cx="5315692" cy="40010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715FF47-068D-7C8C-CE4E-723FD32D9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544" y="314325"/>
            <a:ext cx="1209844" cy="58110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97A4675-FE31-694F-F7A4-51549C25DB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5052" y="1027906"/>
            <a:ext cx="6306430" cy="5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72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BB17038-2CA2-769E-1775-2CF16AABD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ДЗ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6499838-AC33-E5DC-3F4F-833A0A50C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871" y="1690688"/>
            <a:ext cx="10422844" cy="447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56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12E9DA0-32D8-B10E-4A0F-97EDC9F04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7.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A1EDC2A-3BF4-462E-B577-FF5BA81E6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426" y="591029"/>
            <a:ext cx="2248214" cy="7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08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7C5052-0C4A-4617-5A0A-6FF1DAE63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8.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B5A8867-7269-23F2-0748-F2C945B98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819" y="718300"/>
            <a:ext cx="2229161" cy="61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19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7311E98-3D91-C5DC-FD20-040EAC973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9.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B6DB145-F8CC-5865-1CC9-DAB839FB7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925" y="787881"/>
            <a:ext cx="2791215" cy="67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3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C74A6B8-9346-C8DA-4852-3D834F7E5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10.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22E53DE-1345-B35E-BFDC-87EFC8197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053" y="440223"/>
            <a:ext cx="1885029" cy="125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7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55EFF8F-8777-542C-A271-494471135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47C5660-3269-6EC0-6825-8440B9F5F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2.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3.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4.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30EB2F6-C5CB-2D29-7010-66FF29C19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937" y="1875281"/>
            <a:ext cx="8375530" cy="11715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C30B2CF-2EE1-9E5A-BFC4-619D5880D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1137" y="5444044"/>
            <a:ext cx="3648584" cy="30484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D778141-017A-B38C-62D6-1631A82D2A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441" y="3361244"/>
            <a:ext cx="3648584" cy="30484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87563AD3-4B2F-2E15-40AF-62ADF9311E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6858" y="5329088"/>
            <a:ext cx="1066949" cy="66684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182EF0E2-ABFA-A180-5C19-5997992280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0025" y="3239309"/>
            <a:ext cx="1247949" cy="72400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CDE87534-A0FB-A201-A9F7-D58816B27E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1441" y="4268088"/>
            <a:ext cx="5654530" cy="9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9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CE2704-4F89-68E5-2576-93D47724D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D94F39C-A426-0528-7DA9-A93785AE2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909" y="435964"/>
            <a:ext cx="1114581" cy="9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06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05F7B20-1E2A-6DA9-C4AA-E58045228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16" y="466556"/>
            <a:ext cx="11288700" cy="24196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5" name="Рукописный ввод 44">
                <a:extLst>
                  <a:ext uri="{FF2B5EF4-FFF2-40B4-BE49-F238E27FC236}">
                    <a16:creationId xmlns="" xmlns:a16="http://schemas.microsoft.com/office/drawing/2014/main" id="{9B0E8E52-DC37-0ECA-3F68-E93C6F7BB6E7}"/>
                  </a:ext>
                </a:extLst>
              </p14:cNvPr>
              <p14:cNvContentPartPr/>
              <p14:nvPr/>
            </p14:nvContentPartPr>
            <p14:xfrm>
              <a:off x="1193373" y="4910480"/>
              <a:ext cx="360" cy="360"/>
            </p14:xfrm>
          </p:contentPart>
        </mc:Choice>
        <mc:Fallback xmlns="">
          <p:pic>
            <p:nvPicPr>
              <p:cNvPr id="45" name="Рукописный ввод 44">
                <a:extLst>
                  <a:ext uri="{FF2B5EF4-FFF2-40B4-BE49-F238E27FC236}">
                    <a16:creationId xmlns:a16="http://schemas.microsoft.com/office/drawing/2014/main" id="{9B0E8E52-DC37-0ECA-3F68-E93C6F7BB6E7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175733" y="48928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9" name="Рукописный ввод 48">
                <a:extLst>
                  <a:ext uri="{FF2B5EF4-FFF2-40B4-BE49-F238E27FC236}">
                    <a16:creationId xmlns="" xmlns:a16="http://schemas.microsoft.com/office/drawing/2014/main" id="{C2D84AEA-435B-7960-A5FA-D54E6BD35C27}"/>
                  </a:ext>
                </a:extLst>
              </p14:cNvPr>
              <p14:cNvContentPartPr/>
              <p14:nvPr/>
            </p14:nvContentPartPr>
            <p14:xfrm>
              <a:off x="7295733" y="1870280"/>
              <a:ext cx="1325160" cy="248400"/>
            </p14:xfrm>
          </p:contentPart>
        </mc:Choice>
        <mc:Fallback xmlns="">
          <p:pic>
            <p:nvPicPr>
              <p:cNvPr id="49" name="Рукописный ввод 48">
                <a:extLst>
                  <a:ext uri="{FF2B5EF4-FFF2-40B4-BE49-F238E27FC236}">
                    <a16:creationId xmlns:a16="http://schemas.microsoft.com/office/drawing/2014/main" id="{C2D84AEA-435B-7960-A5FA-D54E6BD35C27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7241733" y="1762640"/>
                <a:ext cx="1432800" cy="46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279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3EE9D0A-F6A8-E9DA-8F95-7D3A007DA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522" y="580936"/>
            <a:ext cx="1962424" cy="127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5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7146CCE-129F-F737-58A9-C96F7C349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173" y="1576372"/>
            <a:ext cx="1133633" cy="27531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0A9F37F-C144-2DA3-B380-6CB745270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36" y="1652772"/>
            <a:ext cx="914528" cy="27435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C0BEA70-F1DA-0560-C7F5-A7D1645285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4160" y="1690688"/>
            <a:ext cx="800212" cy="2638793"/>
          </a:xfrm>
          <a:prstGeom prst="rect">
            <a:avLst/>
          </a:prstGeom>
        </p:spPr>
      </p:pic>
      <p:grpSp>
        <p:nvGrpSpPr>
          <p:cNvPr id="69" name="Группа 68">
            <a:extLst>
              <a:ext uri="{FF2B5EF4-FFF2-40B4-BE49-F238E27FC236}">
                <a16:creationId xmlns="" xmlns:a16="http://schemas.microsoft.com/office/drawing/2014/main" id="{6D2071FC-E72E-C653-CCBB-69101F511D5A}"/>
              </a:ext>
            </a:extLst>
          </p:cNvPr>
          <p:cNvGrpSpPr/>
          <p:nvPr/>
        </p:nvGrpSpPr>
        <p:grpSpPr>
          <a:xfrm>
            <a:off x="1447533" y="2372840"/>
            <a:ext cx="2521080" cy="899640"/>
            <a:chOff x="1447533" y="2372840"/>
            <a:chExt cx="2521080" cy="89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8" name="Рукописный ввод 37">
                  <a:extLst>
                    <a:ext uri="{FF2B5EF4-FFF2-40B4-BE49-F238E27FC236}">
                      <a16:creationId xmlns="" xmlns:a16="http://schemas.microsoft.com/office/drawing/2014/main" id="{B363DFDF-E559-434B-83BD-AD083D398C1F}"/>
                    </a:ext>
                  </a:extLst>
                </p14:cNvPr>
                <p14:cNvContentPartPr/>
                <p14:nvPr/>
              </p14:nvContentPartPr>
              <p14:xfrm>
                <a:off x="1447533" y="2488760"/>
                <a:ext cx="203040" cy="208800"/>
              </p14:xfrm>
            </p:contentPart>
          </mc:Choice>
          <mc:Fallback xmlns="">
            <p:pic>
              <p:nvPicPr>
                <p:cNvPr id="38" name="Рукописный ввод 37">
                  <a:extLst>
                    <a:ext uri="{FF2B5EF4-FFF2-40B4-BE49-F238E27FC236}">
                      <a16:creationId xmlns:a16="http://schemas.microsoft.com/office/drawing/2014/main" id="{B363DFDF-E559-434B-83BD-AD083D398C1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429533" y="2471120"/>
                  <a:ext cx="2386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9" name="Рукописный ввод 38">
                  <a:extLst>
                    <a:ext uri="{FF2B5EF4-FFF2-40B4-BE49-F238E27FC236}">
                      <a16:creationId xmlns="" xmlns:a16="http://schemas.microsoft.com/office/drawing/2014/main" id="{20323CBD-F59B-EAEC-44FE-D60AE29DA6C3}"/>
                    </a:ext>
                  </a:extLst>
                </p14:cNvPr>
                <p14:cNvContentPartPr/>
                <p14:nvPr/>
              </p14:nvContentPartPr>
              <p14:xfrm>
                <a:off x="1684053" y="2372840"/>
                <a:ext cx="128160" cy="209880"/>
              </p14:xfrm>
            </p:contentPart>
          </mc:Choice>
          <mc:Fallback xmlns="">
            <p:pic>
              <p:nvPicPr>
                <p:cNvPr id="39" name="Рукописный ввод 38">
                  <a:extLst>
                    <a:ext uri="{FF2B5EF4-FFF2-40B4-BE49-F238E27FC236}">
                      <a16:creationId xmlns:a16="http://schemas.microsoft.com/office/drawing/2014/main" id="{20323CBD-F59B-EAEC-44FE-D60AE29DA6C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666053" y="2354840"/>
                  <a:ext cx="1638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Рукописный ввод 40">
                  <a:extLst>
                    <a:ext uri="{FF2B5EF4-FFF2-40B4-BE49-F238E27FC236}">
                      <a16:creationId xmlns="" xmlns:a16="http://schemas.microsoft.com/office/drawing/2014/main" id="{03F6FFBC-2F60-8650-7591-CD234450C63F}"/>
                    </a:ext>
                  </a:extLst>
                </p14:cNvPr>
                <p14:cNvContentPartPr/>
                <p14:nvPr/>
              </p14:nvContentPartPr>
              <p14:xfrm>
                <a:off x="1904733" y="2945600"/>
                <a:ext cx="760680" cy="43200"/>
              </p14:xfrm>
            </p:contentPart>
          </mc:Choice>
          <mc:Fallback xmlns="">
            <p:pic>
              <p:nvPicPr>
                <p:cNvPr id="41" name="Рукописный ввод 40">
                  <a:extLst>
                    <a:ext uri="{FF2B5EF4-FFF2-40B4-BE49-F238E27FC236}">
                      <a16:creationId xmlns:a16="http://schemas.microsoft.com/office/drawing/2014/main" id="{03F6FFBC-2F60-8650-7591-CD234450C63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886733" y="2927960"/>
                  <a:ext cx="7963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Рукописный ввод 41">
                  <a:extLst>
                    <a:ext uri="{FF2B5EF4-FFF2-40B4-BE49-F238E27FC236}">
                      <a16:creationId xmlns="" xmlns:a16="http://schemas.microsoft.com/office/drawing/2014/main" id="{A8481F3A-5532-4105-1102-7DAAD9E45E69}"/>
                    </a:ext>
                  </a:extLst>
                </p14:cNvPr>
                <p14:cNvContentPartPr/>
                <p14:nvPr/>
              </p14:nvContentPartPr>
              <p14:xfrm>
                <a:off x="1997973" y="3073400"/>
                <a:ext cx="17640" cy="199080"/>
              </p14:xfrm>
            </p:contentPart>
          </mc:Choice>
          <mc:Fallback xmlns="">
            <p:pic>
              <p:nvPicPr>
                <p:cNvPr id="42" name="Рукописный ввод 41">
                  <a:extLst>
                    <a:ext uri="{FF2B5EF4-FFF2-40B4-BE49-F238E27FC236}">
                      <a16:creationId xmlns:a16="http://schemas.microsoft.com/office/drawing/2014/main" id="{A8481F3A-5532-4105-1102-7DAAD9E45E6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979973" y="3055400"/>
                  <a:ext cx="532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Рукописный ввод 42">
                  <a:extLst>
                    <a:ext uri="{FF2B5EF4-FFF2-40B4-BE49-F238E27FC236}">
                      <a16:creationId xmlns="" xmlns:a16="http://schemas.microsoft.com/office/drawing/2014/main" id="{426FCA3C-DFB6-05C3-C526-51E91481EC54}"/>
                    </a:ext>
                  </a:extLst>
                </p14:cNvPr>
                <p14:cNvContentPartPr/>
                <p14:nvPr/>
              </p14:nvContentPartPr>
              <p14:xfrm>
                <a:off x="2158173" y="3082760"/>
                <a:ext cx="120960" cy="177840"/>
              </p14:xfrm>
            </p:contentPart>
          </mc:Choice>
          <mc:Fallback xmlns="">
            <p:pic>
              <p:nvPicPr>
                <p:cNvPr id="43" name="Рукописный ввод 42">
                  <a:extLst>
                    <a:ext uri="{FF2B5EF4-FFF2-40B4-BE49-F238E27FC236}">
                      <a16:creationId xmlns:a16="http://schemas.microsoft.com/office/drawing/2014/main" id="{426FCA3C-DFB6-05C3-C526-51E91481EC5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140173" y="3065120"/>
                  <a:ext cx="1566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Рукописный ввод 44">
                  <a:extLst>
                    <a:ext uri="{FF2B5EF4-FFF2-40B4-BE49-F238E27FC236}">
                      <a16:creationId xmlns="" xmlns:a16="http://schemas.microsoft.com/office/drawing/2014/main" id="{D60CB3B5-86A0-FF30-5623-23FF089CDCE8}"/>
                    </a:ext>
                  </a:extLst>
                </p14:cNvPr>
                <p14:cNvContentPartPr/>
                <p14:nvPr/>
              </p14:nvContentPartPr>
              <p14:xfrm>
                <a:off x="2360853" y="3114080"/>
                <a:ext cx="214200" cy="148680"/>
              </p14:xfrm>
            </p:contentPart>
          </mc:Choice>
          <mc:Fallback xmlns="">
            <p:pic>
              <p:nvPicPr>
                <p:cNvPr id="45" name="Рукописный ввод 44">
                  <a:extLst>
                    <a:ext uri="{FF2B5EF4-FFF2-40B4-BE49-F238E27FC236}">
                      <a16:creationId xmlns:a16="http://schemas.microsoft.com/office/drawing/2014/main" id="{D60CB3B5-86A0-FF30-5623-23FF089CDCE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343213" y="3096440"/>
                  <a:ext cx="2498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6" name="Рукописный ввод 45">
                  <a:extLst>
                    <a:ext uri="{FF2B5EF4-FFF2-40B4-BE49-F238E27FC236}">
                      <a16:creationId xmlns="" xmlns:a16="http://schemas.microsoft.com/office/drawing/2014/main" id="{C5593A7C-52B5-B298-6C5C-D4375BFCCAEB}"/>
                    </a:ext>
                  </a:extLst>
                </p14:cNvPr>
                <p14:cNvContentPartPr/>
                <p14:nvPr/>
              </p14:nvContentPartPr>
              <p14:xfrm>
                <a:off x="2691333" y="3064760"/>
                <a:ext cx="138240" cy="196200"/>
              </p14:xfrm>
            </p:contentPart>
          </mc:Choice>
          <mc:Fallback xmlns="">
            <p:pic>
              <p:nvPicPr>
                <p:cNvPr id="46" name="Рукописный ввод 45">
                  <a:extLst>
                    <a:ext uri="{FF2B5EF4-FFF2-40B4-BE49-F238E27FC236}">
                      <a16:creationId xmlns:a16="http://schemas.microsoft.com/office/drawing/2014/main" id="{C5593A7C-52B5-B298-6C5C-D4375BFCCAE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673333" y="3046760"/>
                  <a:ext cx="1738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7" name="Рукописный ввод 56">
                  <a:extLst>
                    <a:ext uri="{FF2B5EF4-FFF2-40B4-BE49-F238E27FC236}">
                      <a16:creationId xmlns="" xmlns:a16="http://schemas.microsoft.com/office/drawing/2014/main" id="{03E8F9A6-EE1B-7E8A-69F8-0CFA8C6C5E9E}"/>
                    </a:ext>
                  </a:extLst>
                </p14:cNvPr>
                <p14:cNvContentPartPr/>
                <p14:nvPr/>
              </p14:nvContentPartPr>
              <p14:xfrm>
                <a:off x="2006253" y="2629160"/>
                <a:ext cx="215640" cy="290520"/>
              </p14:xfrm>
            </p:contentPart>
          </mc:Choice>
          <mc:Fallback xmlns="">
            <p:pic>
              <p:nvPicPr>
                <p:cNvPr id="57" name="Рукописный ввод 56">
                  <a:extLst>
                    <a:ext uri="{FF2B5EF4-FFF2-40B4-BE49-F238E27FC236}">
                      <a16:creationId xmlns:a16="http://schemas.microsoft.com/office/drawing/2014/main" id="{03E8F9A6-EE1B-7E8A-69F8-0CFA8C6C5E9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988613" y="2611520"/>
                  <a:ext cx="25128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8" name="Рукописный ввод 57">
                  <a:extLst>
                    <a:ext uri="{FF2B5EF4-FFF2-40B4-BE49-F238E27FC236}">
                      <a16:creationId xmlns="" xmlns:a16="http://schemas.microsoft.com/office/drawing/2014/main" id="{D68B53B7-7845-4208-698D-851649257B78}"/>
                    </a:ext>
                  </a:extLst>
                </p14:cNvPr>
                <p14:cNvContentPartPr/>
                <p14:nvPr/>
              </p14:nvContentPartPr>
              <p14:xfrm>
                <a:off x="2378493" y="2631320"/>
                <a:ext cx="156960" cy="267480"/>
              </p14:xfrm>
            </p:contentPart>
          </mc:Choice>
          <mc:Fallback xmlns="">
            <p:pic>
              <p:nvPicPr>
                <p:cNvPr id="58" name="Рукописный ввод 57">
                  <a:extLst>
                    <a:ext uri="{FF2B5EF4-FFF2-40B4-BE49-F238E27FC236}">
                      <a16:creationId xmlns:a16="http://schemas.microsoft.com/office/drawing/2014/main" id="{D68B53B7-7845-4208-698D-851649257B7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360853" y="2613320"/>
                  <a:ext cx="19260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9" name="Рукописный ввод 58">
                  <a:extLst>
                    <a:ext uri="{FF2B5EF4-FFF2-40B4-BE49-F238E27FC236}">
                      <a16:creationId xmlns="" xmlns:a16="http://schemas.microsoft.com/office/drawing/2014/main" id="{CD150360-7408-93E3-06B6-13E281F49E97}"/>
                    </a:ext>
                  </a:extLst>
                </p14:cNvPr>
                <p14:cNvContentPartPr/>
                <p14:nvPr/>
              </p14:nvContentPartPr>
              <p14:xfrm>
                <a:off x="2587653" y="2630240"/>
                <a:ext cx="120240" cy="226080"/>
              </p14:xfrm>
            </p:contentPart>
          </mc:Choice>
          <mc:Fallback xmlns="">
            <p:pic>
              <p:nvPicPr>
                <p:cNvPr id="59" name="Рукописный ввод 58">
                  <a:extLst>
                    <a:ext uri="{FF2B5EF4-FFF2-40B4-BE49-F238E27FC236}">
                      <a16:creationId xmlns:a16="http://schemas.microsoft.com/office/drawing/2014/main" id="{CD150360-7408-93E3-06B6-13E281F49E9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570013" y="2612240"/>
                  <a:ext cx="1558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0" name="Рукописный ввод 59">
                  <a:extLst>
                    <a:ext uri="{FF2B5EF4-FFF2-40B4-BE49-F238E27FC236}">
                      <a16:creationId xmlns="" xmlns:a16="http://schemas.microsoft.com/office/drawing/2014/main" id="{50392205-1A9C-5E69-CF5F-1D5018702D00}"/>
                    </a:ext>
                  </a:extLst>
                </p14:cNvPr>
                <p14:cNvContentPartPr/>
                <p14:nvPr/>
              </p14:nvContentPartPr>
              <p14:xfrm>
                <a:off x="2827773" y="2886560"/>
                <a:ext cx="216720" cy="9000"/>
              </p14:xfrm>
            </p:contentPart>
          </mc:Choice>
          <mc:Fallback xmlns="">
            <p:pic>
              <p:nvPicPr>
                <p:cNvPr id="60" name="Рукописный ввод 59">
                  <a:extLst>
                    <a:ext uri="{FF2B5EF4-FFF2-40B4-BE49-F238E27FC236}">
                      <a16:creationId xmlns:a16="http://schemas.microsoft.com/office/drawing/2014/main" id="{50392205-1A9C-5E69-CF5F-1D5018702D0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810133" y="2868560"/>
                  <a:ext cx="2523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2" name="Рукописный ввод 61">
                  <a:extLst>
                    <a:ext uri="{FF2B5EF4-FFF2-40B4-BE49-F238E27FC236}">
                      <a16:creationId xmlns="" xmlns:a16="http://schemas.microsoft.com/office/drawing/2014/main" id="{5730F895-150C-95AD-BFD8-C9A53B8830ED}"/>
                    </a:ext>
                  </a:extLst>
                </p14:cNvPr>
                <p14:cNvContentPartPr/>
                <p14:nvPr/>
              </p14:nvContentPartPr>
              <p14:xfrm>
                <a:off x="2869893" y="2954960"/>
                <a:ext cx="154080" cy="360"/>
              </p14:xfrm>
            </p:contentPart>
          </mc:Choice>
          <mc:Fallback xmlns="">
            <p:pic>
              <p:nvPicPr>
                <p:cNvPr id="62" name="Рукописный ввод 61">
                  <a:extLst>
                    <a:ext uri="{FF2B5EF4-FFF2-40B4-BE49-F238E27FC236}">
                      <a16:creationId xmlns:a16="http://schemas.microsoft.com/office/drawing/2014/main" id="{5730F895-150C-95AD-BFD8-C9A53B8830E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851893" y="2936960"/>
                  <a:ext cx="1897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3" name="Рукописный ввод 62">
                  <a:extLst>
                    <a:ext uri="{FF2B5EF4-FFF2-40B4-BE49-F238E27FC236}">
                      <a16:creationId xmlns="" xmlns:a16="http://schemas.microsoft.com/office/drawing/2014/main" id="{13AD7B47-B833-7E8D-F3BA-2E990C30051C}"/>
                    </a:ext>
                  </a:extLst>
                </p14:cNvPr>
                <p14:cNvContentPartPr/>
                <p14:nvPr/>
              </p14:nvContentPartPr>
              <p14:xfrm>
                <a:off x="3226653" y="2816720"/>
                <a:ext cx="118800" cy="199080"/>
              </p14:xfrm>
            </p:contentPart>
          </mc:Choice>
          <mc:Fallback xmlns="">
            <p:pic>
              <p:nvPicPr>
                <p:cNvPr id="63" name="Рукописный ввод 62">
                  <a:extLst>
                    <a:ext uri="{FF2B5EF4-FFF2-40B4-BE49-F238E27FC236}">
                      <a16:creationId xmlns:a16="http://schemas.microsoft.com/office/drawing/2014/main" id="{13AD7B47-B833-7E8D-F3BA-2E990C30051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208653" y="2798720"/>
                  <a:ext cx="1544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5" name="Рукописный ввод 64">
                  <a:extLst>
                    <a:ext uri="{FF2B5EF4-FFF2-40B4-BE49-F238E27FC236}">
                      <a16:creationId xmlns="" xmlns:a16="http://schemas.microsoft.com/office/drawing/2014/main" id="{9647F479-60B5-B32C-0CED-84A8A71376BD}"/>
                    </a:ext>
                  </a:extLst>
                </p14:cNvPr>
                <p14:cNvContentPartPr/>
                <p14:nvPr/>
              </p14:nvContentPartPr>
              <p14:xfrm>
                <a:off x="3363093" y="3014000"/>
                <a:ext cx="41760" cy="147600"/>
              </p14:xfrm>
            </p:contentPart>
          </mc:Choice>
          <mc:Fallback xmlns="">
            <p:pic>
              <p:nvPicPr>
                <p:cNvPr id="65" name="Рукописный ввод 64">
                  <a:extLst>
                    <a:ext uri="{FF2B5EF4-FFF2-40B4-BE49-F238E27FC236}">
                      <a16:creationId xmlns:a16="http://schemas.microsoft.com/office/drawing/2014/main" id="{9647F479-60B5-B32C-0CED-84A8A71376B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345453" y="2996360"/>
                  <a:ext cx="774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6" name="Рукописный ввод 65">
                  <a:extLst>
                    <a:ext uri="{FF2B5EF4-FFF2-40B4-BE49-F238E27FC236}">
                      <a16:creationId xmlns="" xmlns:a16="http://schemas.microsoft.com/office/drawing/2014/main" id="{DFA85715-903D-4EE6-21A7-FF1352B4B080}"/>
                    </a:ext>
                  </a:extLst>
                </p14:cNvPr>
                <p14:cNvContentPartPr/>
                <p14:nvPr/>
              </p14:nvContentPartPr>
              <p14:xfrm>
                <a:off x="3540213" y="2827520"/>
                <a:ext cx="24480" cy="177120"/>
              </p14:xfrm>
            </p:contentPart>
          </mc:Choice>
          <mc:Fallback xmlns="">
            <p:pic>
              <p:nvPicPr>
                <p:cNvPr id="66" name="Рукописный ввод 65">
                  <a:extLst>
                    <a:ext uri="{FF2B5EF4-FFF2-40B4-BE49-F238E27FC236}">
                      <a16:creationId xmlns:a16="http://schemas.microsoft.com/office/drawing/2014/main" id="{DFA85715-903D-4EE6-21A7-FF1352B4B08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522573" y="2809880"/>
                  <a:ext cx="601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7" name="Рукописный ввод 66">
                  <a:extLst>
                    <a:ext uri="{FF2B5EF4-FFF2-40B4-BE49-F238E27FC236}">
                      <a16:creationId xmlns="" xmlns:a16="http://schemas.microsoft.com/office/drawing/2014/main" id="{10BB4AE5-FB68-A626-10C9-1CF56C9FADA4}"/>
                    </a:ext>
                  </a:extLst>
                </p14:cNvPr>
                <p14:cNvContentPartPr/>
                <p14:nvPr/>
              </p14:nvContentPartPr>
              <p14:xfrm>
                <a:off x="3639213" y="2829320"/>
                <a:ext cx="128880" cy="212040"/>
              </p14:xfrm>
            </p:contentPart>
          </mc:Choice>
          <mc:Fallback xmlns="">
            <p:pic>
              <p:nvPicPr>
                <p:cNvPr id="67" name="Рукописный ввод 66">
                  <a:extLst>
                    <a:ext uri="{FF2B5EF4-FFF2-40B4-BE49-F238E27FC236}">
                      <a16:creationId xmlns:a16="http://schemas.microsoft.com/office/drawing/2014/main" id="{10BB4AE5-FB68-A626-10C9-1CF56C9FADA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621573" y="2811320"/>
                  <a:ext cx="1645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8" name="Рукописный ввод 67">
                  <a:extLst>
                    <a:ext uri="{FF2B5EF4-FFF2-40B4-BE49-F238E27FC236}">
                      <a16:creationId xmlns="" xmlns:a16="http://schemas.microsoft.com/office/drawing/2014/main" id="{4FA308C8-24FD-850A-0FCF-72EE7E4073C4}"/>
                    </a:ext>
                  </a:extLst>
                </p14:cNvPr>
                <p14:cNvContentPartPr/>
                <p14:nvPr/>
              </p14:nvContentPartPr>
              <p14:xfrm>
                <a:off x="3765573" y="2817080"/>
                <a:ext cx="203040" cy="241560"/>
              </p14:xfrm>
            </p:contentPart>
          </mc:Choice>
          <mc:Fallback xmlns="">
            <p:pic>
              <p:nvPicPr>
                <p:cNvPr id="68" name="Рукописный ввод 67">
                  <a:extLst>
                    <a:ext uri="{FF2B5EF4-FFF2-40B4-BE49-F238E27FC236}">
                      <a16:creationId xmlns:a16="http://schemas.microsoft.com/office/drawing/2014/main" id="{4FA308C8-24FD-850A-0FCF-72EE7E4073C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747573" y="2799440"/>
                  <a:ext cx="238680" cy="27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Группа 83">
            <a:extLst>
              <a:ext uri="{FF2B5EF4-FFF2-40B4-BE49-F238E27FC236}">
                <a16:creationId xmlns="" xmlns:a16="http://schemas.microsoft.com/office/drawing/2014/main" id="{B3988447-63DA-E8DF-5AB3-7FC6B90C66FE}"/>
              </a:ext>
            </a:extLst>
          </p:cNvPr>
          <p:cNvGrpSpPr/>
          <p:nvPr/>
        </p:nvGrpSpPr>
        <p:grpSpPr>
          <a:xfrm>
            <a:off x="1634013" y="3435200"/>
            <a:ext cx="1885320" cy="959040"/>
            <a:chOff x="1634013" y="3435200"/>
            <a:chExt cx="1885320" cy="95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0" name="Рукописный ввод 69">
                  <a:extLst>
                    <a:ext uri="{FF2B5EF4-FFF2-40B4-BE49-F238E27FC236}">
                      <a16:creationId xmlns="" xmlns:a16="http://schemas.microsoft.com/office/drawing/2014/main" id="{DF3948B2-A9EC-C843-CB89-B1E1B30B2195}"/>
                    </a:ext>
                  </a:extLst>
                </p14:cNvPr>
                <p14:cNvContentPartPr/>
                <p14:nvPr/>
              </p14:nvContentPartPr>
              <p14:xfrm>
                <a:off x="1634013" y="3623840"/>
                <a:ext cx="101160" cy="135360"/>
              </p14:xfrm>
            </p:contentPart>
          </mc:Choice>
          <mc:Fallback xmlns="">
            <p:pic>
              <p:nvPicPr>
                <p:cNvPr id="70" name="Рукописный ввод 69">
                  <a:extLst>
                    <a:ext uri="{FF2B5EF4-FFF2-40B4-BE49-F238E27FC236}">
                      <a16:creationId xmlns:a16="http://schemas.microsoft.com/office/drawing/2014/main" id="{DF3948B2-A9EC-C843-CB89-B1E1B30B219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616013" y="3605840"/>
                  <a:ext cx="1368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1" name="Рукописный ввод 70">
                  <a:extLst>
                    <a:ext uri="{FF2B5EF4-FFF2-40B4-BE49-F238E27FC236}">
                      <a16:creationId xmlns="" xmlns:a16="http://schemas.microsoft.com/office/drawing/2014/main" id="{74371742-1956-AE67-DA20-1D1A03777A44}"/>
                    </a:ext>
                  </a:extLst>
                </p14:cNvPr>
                <p14:cNvContentPartPr/>
                <p14:nvPr/>
              </p14:nvContentPartPr>
              <p14:xfrm>
                <a:off x="1778733" y="3435200"/>
                <a:ext cx="252360" cy="302040"/>
              </p14:xfrm>
            </p:contentPart>
          </mc:Choice>
          <mc:Fallback xmlns="">
            <p:pic>
              <p:nvPicPr>
                <p:cNvPr id="71" name="Рукописный ввод 70">
                  <a:extLst>
                    <a:ext uri="{FF2B5EF4-FFF2-40B4-BE49-F238E27FC236}">
                      <a16:creationId xmlns:a16="http://schemas.microsoft.com/office/drawing/2014/main" id="{74371742-1956-AE67-DA20-1D1A03777A4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761093" y="3417560"/>
                  <a:ext cx="28800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2" name="Рукописный ввод 71">
                  <a:extLst>
                    <a:ext uri="{FF2B5EF4-FFF2-40B4-BE49-F238E27FC236}">
                      <a16:creationId xmlns="" xmlns:a16="http://schemas.microsoft.com/office/drawing/2014/main" id="{8613FC47-37C3-89FC-A056-FB9A10BA4A4F}"/>
                    </a:ext>
                  </a:extLst>
                </p14:cNvPr>
                <p14:cNvContentPartPr/>
                <p14:nvPr/>
              </p14:nvContentPartPr>
              <p14:xfrm>
                <a:off x="2048733" y="4017320"/>
                <a:ext cx="1198080" cy="21960"/>
              </p14:xfrm>
            </p:contentPart>
          </mc:Choice>
          <mc:Fallback xmlns="">
            <p:pic>
              <p:nvPicPr>
                <p:cNvPr id="72" name="Рукописный ввод 71">
                  <a:extLst>
                    <a:ext uri="{FF2B5EF4-FFF2-40B4-BE49-F238E27FC236}">
                      <a16:creationId xmlns:a16="http://schemas.microsoft.com/office/drawing/2014/main" id="{8613FC47-37C3-89FC-A056-FB9A10BA4A4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030733" y="3999320"/>
                  <a:ext cx="12337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3" name="Рукописный ввод 72">
                  <a:extLst>
                    <a:ext uri="{FF2B5EF4-FFF2-40B4-BE49-F238E27FC236}">
                      <a16:creationId xmlns="" xmlns:a16="http://schemas.microsoft.com/office/drawing/2014/main" id="{9AA1BBFF-075B-3582-DA6C-9F4B8F9CBF7A}"/>
                    </a:ext>
                  </a:extLst>
                </p14:cNvPr>
                <p14:cNvContentPartPr/>
                <p14:nvPr/>
              </p14:nvContentPartPr>
              <p14:xfrm>
                <a:off x="2234853" y="4148360"/>
                <a:ext cx="48240" cy="245880"/>
              </p14:xfrm>
            </p:contentPart>
          </mc:Choice>
          <mc:Fallback xmlns="">
            <p:pic>
              <p:nvPicPr>
                <p:cNvPr id="73" name="Рукописный ввод 72">
                  <a:extLst>
                    <a:ext uri="{FF2B5EF4-FFF2-40B4-BE49-F238E27FC236}">
                      <a16:creationId xmlns:a16="http://schemas.microsoft.com/office/drawing/2014/main" id="{9AA1BBFF-075B-3582-DA6C-9F4B8F9CBF7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217213" y="4130720"/>
                  <a:ext cx="838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5" name="Рукописный ввод 74">
                  <a:extLst>
                    <a:ext uri="{FF2B5EF4-FFF2-40B4-BE49-F238E27FC236}">
                      <a16:creationId xmlns="" xmlns:a16="http://schemas.microsoft.com/office/drawing/2014/main" id="{71F58269-2FDA-0F24-08C7-88609CCB510B}"/>
                    </a:ext>
                  </a:extLst>
                </p14:cNvPr>
                <p14:cNvContentPartPr/>
                <p14:nvPr/>
              </p14:nvContentPartPr>
              <p14:xfrm>
                <a:off x="2436093" y="4158440"/>
                <a:ext cx="132120" cy="204120"/>
              </p14:xfrm>
            </p:contentPart>
          </mc:Choice>
          <mc:Fallback xmlns="">
            <p:pic>
              <p:nvPicPr>
                <p:cNvPr id="75" name="Рукописный ввод 74">
                  <a:extLst>
                    <a:ext uri="{FF2B5EF4-FFF2-40B4-BE49-F238E27FC236}">
                      <a16:creationId xmlns:a16="http://schemas.microsoft.com/office/drawing/2014/main" id="{71F58269-2FDA-0F24-08C7-88609CCB510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418093" y="4140800"/>
                  <a:ext cx="1677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6" name="Рукописный ввод 75">
                  <a:extLst>
                    <a:ext uri="{FF2B5EF4-FFF2-40B4-BE49-F238E27FC236}">
                      <a16:creationId xmlns="" xmlns:a16="http://schemas.microsoft.com/office/drawing/2014/main" id="{A6F2EE40-F467-BE61-480C-7670440094B1}"/>
                    </a:ext>
                  </a:extLst>
                </p14:cNvPr>
                <p14:cNvContentPartPr/>
                <p14:nvPr/>
              </p14:nvContentPartPr>
              <p14:xfrm>
                <a:off x="2647053" y="4182560"/>
                <a:ext cx="149760" cy="180000"/>
              </p14:xfrm>
            </p:contentPart>
          </mc:Choice>
          <mc:Fallback xmlns="">
            <p:pic>
              <p:nvPicPr>
                <p:cNvPr id="76" name="Рукописный ввод 75">
                  <a:extLst>
                    <a:ext uri="{FF2B5EF4-FFF2-40B4-BE49-F238E27FC236}">
                      <a16:creationId xmlns:a16="http://schemas.microsoft.com/office/drawing/2014/main" id="{A6F2EE40-F467-BE61-480C-7670440094B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629053" y="4164560"/>
                  <a:ext cx="1854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7" name="Рукописный ввод 76">
                  <a:extLst>
                    <a:ext uri="{FF2B5EF4-FFF2-40B4-BE49-F238E27FC236}">
                      <a16:creationId xmlns="" xmlns:a16="http://schemas.microsoft.com/office/drawing/2014/main" id="{689374C5-6535-368F-4AE9-AC79BC96023C}"/>
                    </a:ext>
                  </a:extLst>
                </p14:cNvPr>
                <p14:cNvContentPartPr/>
                <p14:nvPr/>
              </p14:nvContentPartPr>
              <p14:xfrm>
                <a:off x="2885373" y="4160240"/>
                <a:ext cx="130320" cy="185400"/>
              </p14:xfrm>
            </p:contentPart>
          </mc:Choice>
          <mc:Fallback xmlns="">
            <p:pic>
              <p:nvPicPr>
                <p:cNvPr id="77" name="Рукописный ввод 76">
                  <a:extLst>
                    <a:ext uri="{FF2B5EF4-FFF2-40B4-BE49-F238E27FC236}">
                      <a16:creationId xmlns:a16="http://schemas.microsoft.com/office/drawing/2014/main" id="{689374C5-6535-368F-4AE9-AC79BC96023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867733" y="4142600"/>
                  <a:ext cx="1659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9" name="Рукописный ввод 78">
                  <a:extLst>
                    <a:ext uri="{FF2B5EF4-FFF2-40B4-BE49-F238E27FC236}">
                      <a16:creationId xmlns="" xmlns:a16="http://schemas.microsoft.com/office/drawing/2014/main" id="{E74EFBAF-7A5D-0B9C-8DCC-44AEE037748D}"/>
                    </a:ext>
                  </a:extLst>
                </p14:cNvPr>
                <p14:cNvContentPartPr/>
                <p14:nvPr/>
              </p14:nvContentPartPr>
              <p14:xfrm>
                <a:off x="2386773" y="3775400"/>
                <a:ext cx="304200" cy="277200"/>
              </p14:xfrm>
            </p:contentPart>
          </mc:Choice>
          <mc:Fallback xmlns="">
            <p:pic>
              <p:nvPicPr>
                <p:cNvPr id="79" name="Рукописный ввод 78">
                  <a:extLst>
                    <a:ext uri="{FF2B5EF4-FFF2-40B4-BE49-F238E27FC236}">
                      <a16:creationId xmlns:a16="http://schemas.microsoft.com/office/drawing/2014/main" id="{E74EFBAF-7A5D-0B9C-8DCC-44AEE037748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368773" y="3757400"/>
                  <a:ext cx="33984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0" name="Рукописный ввод 79">
                  <a:extLst>
                    <a:ext uri="{FF2B5EF4-FFF2-40B4-BE49-F238E27FC236}">
                      <a16:creationId xmlns="" xmlns:a16="http://schemas.microsoft.com/office/drawing/2014/main" id="{576AECF3-8C39-8378-C3F0-7359B6A93E72}"/>
                    </a:ext>
                  </a:extLst>
                </p14:cNvPr>
                <p14:cNvContentPartPr/>
                <p14:nvPr/>
              </p14:nvContentPartPr>
              <p14:xfrm>
                <a:off x="2724453" y="3706280"/>
                <a:ext cx="195840" cy="249120"/>
              </p14:xfrm>
            </p:contentPart>
          </mc:Choice>
          <mc:Fallback xmlns="">
            <p:pic>
              <p:nvPicPr>
                <p:cNvPr id="80" name="Рукописный ввод 79">
                  <a:extLst>
                    <a:ext uri="{FF2B5EF4-FFF2-40B4-BE49-F238E27FC236}">
                      <a16:creationId xmlns:a16="http://schemas.microsoft.com/office/drawing/2014/main" id="{576AECF3-8C39-8378-C3F0-7359B6A93E7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706453" y="3688640"/>
                  <a:ext cx="23148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1" name="Рукописный ввод 80">
                  <a:extLst>
                    <a:ext uri="{FF2B5EF4-FFF2-40B4-BE49-F238E27FC236}">
                      <a16:creationId xmlns="" xmlns:a16="http://schemas.microsoft.com/office/drawing/2014/main" id="{A5A01EE7-D67C-18C0-6256-CBE77F8EFC25}"/>
                    </a:ext>
                  </a:extLst>
                </p14:cNvPr>
                <p14:cNvContentPartPr/>
                <p14:nvPr/>
              </p14:nvContentPartPr>
              <p14:xfrm>
                <a:off x="3039813" y="3689720"/>
                <a:ext cx="203040" cy="282240"/>
              </p14:xfrm>
            </p:contentPart>
          </mc:Choice>
          <mc:Fallback xmlns="">
            <p:pic>
              <p:nvPicPr>
                <p:cNvPr id="81" name="Рукописный ввод 80">
                  <a:extLst>
                    <a:ext uri="{FF2B5EF4-FFF2-40B4-BE49-F238E27FC236}">
                      <a16:creationId xmlns:a16="http://schemas.microsoft.com/office/drawing/2014/main" id="{A5A01EE7-D67C-18C0-6256-CBE77F8EFC2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022173" y="3672080"/>
                  <a:ext cx="23868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2" name="Рукописный ввод 81">
                  <a:extLst>
                    <a:ext uri="{FF2B5EF4-FFF2-40B4-BE49-F238E27FC236}">
                      <a16:creationId xmlns="" xmlns:a16="http://schemas.microsoft.com/office/drawing/2014/main" id="{65BCB27A-F541-1096-911F-F9708948E3B1}"/>
                    </a:ext>
                  </a:extLst>
                </p14:cNvPr>
                <p14:cNvContentPartPr/>
                <p14:nvPr/>
              </p14:nvContentPartPr>
              <p14:xfrm>
                <a:off x="3393333" y="3970880"/>
                <a:ext cx="100080" cy="360"/>
              </p14:xfrm>
            </p:contentPart>
          </mc:Choice>
          <mc:Fallback xmlns="">
            <p:pic>
              <p:nvPicPr>
                <p:cNvPr id="82" name="Рукописный ввод 81">
                  <a:extLst>
                    <a:ext uri="{FF2B5EF4-FFF2-40B4-BE49-F238E27FC236}">
                      <a16:creationId xmlns:a16="http://schemas.microsoft.com/office/drawing/2014/main" id="{65BCB27A-F541-1096-911F-F9708948E3B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375333" y="3953240"/>
                  <a:ext cx="1357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3" name="Рукописный ввод 82">
                  <a:extLst>
                    <a:ext uri="{FF2B5EF4-FFF2-40B4-BE49-F238E27FC236}">
                      <a16:creationId xmlns="" xmlns:a16="http://schemas.microsoft.com/office/drawing/2014/main" id="{9460ED9D-71F4-31EB-25BC-EB8B49911A7F}"/>
                    </a:ext>
                  </a:extLst>
                </p14:cNvPr>
                <p14:cNvContentPartPr/>
                <p14:nvPr/>
              </p14:nvContentPartPr>
              <p14:xfrm>
                <a:off x="3377853" y="4089320"/>
                <a:ext cx="141480" cy="360"/>
              </p14:xfrm>
            </p:contentPart>
          </mc:Choice>
          <mc:Fallback xmlns="">
            <p:pic>
              <p:nvPicPr>
                <p:cNvPr id="83" name="Рукописный ввод 82">
                  <a:extLst>
                    <a:ext uri="{FF2B5EF4-FFF2-40B4-BE49-F238E27FC236}">
                      <a16:creationId xmlns:a16="http://schemas.microsoft.com/office/drawing/2014/main" id="{9460ED9D-71F4-31EB-25BC-EB8B49911A7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360213" y="4071320"/>
                  <a:ext cx="17712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66" name="Рукописный ввод 165">
                <a:extLst>
                  <a:ext uri="{FF2B5EF4-FFF2-40B4-BE49-F238E27FC236}">
                    <a16:creationId xmlns="" xmlns:a16="http://schemas.microsoft.com/office/drawing/2014/main" id="{E6342AF5-089F-474A-266E-DDDA2EEEA948}"/>
                  </a:ext>
                </a:extLst>
              </p14:cNvPr>
              <p14:cNvContentPartPr/>
              <p14:nvPr/>
            </p14:nvContentPartPr>
            <p14:xfrm>
              <a:off x="961893" y="3657320"/>
              <a:ext cx="134640" cy="173880"/>
            </p14:xfrm>
          </p:contentPart>
        </mc:Choice>
        <mc:Fallback xmlns="">
          <p:pic>
            <p:nvPicPr>
              <p:cNvPr id="166" name="Рукописный ввод 165">
                <a:extLst>
                  <a:ext uri="{FF2B5EF4-FFF2-40B4-BE49-F238E27FC236}">
                    <a16:creationId xmlns:a16="http://schemas.microsoft.com/office/drawing/2014/main" id="{E6342AF5-089F-474A-266E-DDDA2EEEA948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943893" y="3639320"/>
                <a:ext cx="17028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67" name="Рукописный ввод 166">
                <a:extLst>
                  <a:ext uri="{FF2B5EF4-FFF2-40B4-BE49-F238E27FC236}">
                    <a16:creationId xmlns="" xmlns:a16="http://schemas.microsoft.com/office/drawing/2014/main" id="{4B25E691-3757-C038-1AA8-DB3DFB7E369E}"/>
                  </a:ext>
                </a:extLst>
              </p14:cNvPr>
              <p14:cNvContentPartPr/>
              <p14:nvPr/>
            </p14:nvContentPartPr>
            <p14:xfrm>
              <a:off x="4732533" y="2539520"/>
              <a:ext cx="141120" cy="173520"/>
            </p14:xfrm>
          </p:contentPart>
        </mc:Choice>
        <mc:Fallback xmlns="">
          <p:pic>
            <p:nvPicPr>
              <p:cNvPr id="167" name="Рукописный ввод 166">
                <a:extLst>
                  <a:ext uri="{FF2B5EF4-FFF2-40B4-BE49-F238E27FC236}">
                    <a16:creationId xmlns:a16="http://schemas.microsoft.com/office/drawing/2014/main" id="{4B25E691-3757-C038-1AA8-DB3DFB7E369E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4714533" y="2521880"/>
                <a:ext cx="17676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68" name="Рукописный ввод 167">
                <a:extLst>
                  <a:ext uri="{FF2B5EF4-FFF2-40B4-BE49-F238E27FC236}">
                    <a16:creationId xmlns="" xmlns:a16="http://schemas.microsoft.com/office/drawing/2014/main" id="{19EF1B63-7B41-229A-6025-9B9D9F63183F}"/>
                  </a:ext>
                </a:extLst>
              </p14:cNvPr>
              <p14:cNvContentPartPr/>
              <p14:nvPr/>
            </p14:nvContentPartPr>
            <p14:xfrm>
              <a:off x="4832253" y="2488760"/>
              <a:ext cx="131040" cy="189000"/>
            </p14:xfrm>
          </p:contentPart>
        </mc:Choice>
        <mc:Fallback xmlns="">
          <p:pic>
            <p:nvPicPr>
              <p:cNvPr id="168" name="Рукописный ввод 167">
                <a:extLst>
                  <a:ext uri="{FF2B5EF4-FFF2-40B4-BE49-F238E27FC236}">
                    <a16:creationId xmlns:a16="http://schemas.microsoft.com/office/drawing/2014/main" id="{19EF1B63-7B41-229A-6025-9B9D9F63183F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4814613" y="2471120"/>
                <a:ext cx="166680" cy="22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" name="Группа 204">
            <a:extLst>
              <a:ext uri="{FF2B5EF4-FFF2-40B4-BE49-F238E27FC236}">
                <a16:creationId xmlns="" xmlns:a16="http://schemas.microsoft.com/office/drawing/2014/main" id="{9DC4E170-99FD-02A3-8104-5C0187F73761}"/>
              </a:ext>
            </a:extLst>
          </p:cNvPr>
          <p:cNvGrpSpPr/>
          <p:nvPr/>
        </p:nvGrpSpPr>
        <p:grpSpPr>
          <a:xfrm>
            <a:off x="4639653" y="3479840"/>
            <a:ext cx="313920" cy="231120"/>
            <a:chOff x="4639653" y="3479840"/>
            <a:chExt cx="313920" cy="23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89" name="Рукописный ввод 188">
                  <a:extLst>
                    <a:ext uri="{FF2B5EF4-FFF2-40B4-BE49-F238E27FC236}">
                      <a16:creationId xmlns="" xmlns:a16="http://schemas.microsoft.com/office/drawing/2014/main" id="{6DC83E7E-32B4-BC80-3E82-E4BF0C49D6E6}"/>
                    </a:ext>
                  </a:extLst>
                </p14:cNvPr>
                <p14:cNvContentPartPr/>
                <p14:nvPr/>
              </p14:nvContentPartPr>
              <p14:xfrm>
                <a:off x="4639653" y="3564440"/>
                <a:ext cx="87480" cy="146520"/>
              </p14:xfrm>
            </p:contentPart>
          </mc:Choice>
          <mc:Fallback xmlns="">
            <p:pic>
              <p:nvPicPr>
                <p:cNvPr id="189" name="Рукописный ввод 188">
                  <a:extLst>
                    <a:ext uri="{FF2B5EF4-FFF2-40B4-BE49-F238E27FC236}">
                      <a16:creationId xmlns:a16="http://schemas.microsoft.com/office/drawing/2014/main" id="{6DC83E7E-32B4-BC80-3E82-E4BF0C49D6E6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621653" y="3546800"/>
                  <a:ext cx="1231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90" name="Рукописный ввод 189">
                  <a:extLst>
                    <a:ext uri="{FF2B5EF4-FFF2-40B4-BE49-F238E27FC236}">
                      <a16:creationId xmlns="" xmlns:a16="http://schemas.microsoft.com/office/drawing/2014/main" id="{450A0DFD-9E9F-C48A-CE08-944D6C9B86D9}"/>
                    </a:ext>
                  </a:extLst>
                </p14:cNvPr>
                <p14:cNvContentPartPr/>
                <p14:nvPr/>
              </p14:nvContentPartPr>
              <p14:xfrm>
                <a:off x="4746573" y="3479840"/>
                <a:ext cx="207000" cy="176760"/>
              </p14:xfrm>
            </p:contentPart>
          </mc:Choice>
          <mc:Fallback xmlns="">
            <p:pic>
              <p:nvPicPr>
                <p:cNvPr id="190" name="Рукописный ввод 189">
                  <a:extLst>
                    <a:ext uri="{FF2B5EF4-FFF2-40B4-BE49-F238E27FC236}">
                      <a16:creationId xmlns:a16="http://schemas.microsoft.com/office/drawing/2014/main" id="{450A0DFD-9E9F-C48A-CE08-944D6C9B86D9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728573" y="3461840"/>
                  <a:ext cx="2426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92" name="Рукописный ввод 191">
                  <a:extLst>
                    <a:ext uri="{FF2B5EF4-FFF2-40B4-BE49-F238E27FC236}">
                      <a16:creationId xmlns="" xmlns:a16="http://schemas.microsoft.com/office/drawing/2014/main" id="{54536FB4-FAEB-D421-19A5-6008A1090947}"/>
                    </a:ext>
                  </a:extLst>
                </p14:cNvPr>
                <p14:cNvContentPartPr/>
                <p14:nvPr/>
              </p14:nvContentPartPr>
              <p14:xfrm>
                <a:off x="4749453" y="3488120"/>
                <a:ext cx="92880" cy="360"/>
              </p14:xfrm>
            </p:contentPart>
          </mc:Choice>
          <mc:Fallback xmlns="">
            <p:pic>
              <p:nvPicPr>
                <p:cNvPr id="192" name="Рукописный ввод 191">
                  <a:extLst>
                    <a:ext uri="{FF2B5EF4-FFF2-40B4-BE49-F238E27FC236}">
                      <a16:creationId xmlns:a16="http://schemas.microsoft.com/office/drawing/2014/main" id="{54536FB4-FAEB-D421-19A5-6008A1090947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731813" y="3470120"/>
                  <a:ext cx="128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04" name="Рукописный ввод 203">
                  <a:extLst>
                    <a:ext uri="{FF2B5EF4-FFF2-40B4-BE49-F238E27FC236}">
                      <a16:creationId xmlns="" xmlns:a16="http://schemas.microsoft.com/office/drawing/2014/main" id="{6A509ABC-CF0B-3E4A-5A12-B576A0FBEBDF}"/>
                    </a:ext>
                  </a:extLst>
                </p14:cNvPr>
                <p14:cNvContentPartPr/>
                <p14:nvPr/>
              </p14:nvContentPartPr>
              <p14:xfrm>
                <a:off x="4783653" y="3505040"/>
                <a:ext cx="89640" cy="360"/>
              </p14:xfrm>
            </p:contentPart>
          </mc:Choice>
          <mc:Fallback xmlns="">
            <p:pic>
              <p:nvPicPr>
                <p:cNvPr id="204" name="Рукописный ввод 203">
                  <a:extLst>
                    <a:ext uri="{FF2B5EF4-FFF2-40B4-BE49-F238E27FC236}">
                      <a16:creationId xmlns:a16="http://schemas.microsoft.com/office/drawing/2014/main" id="{6A509ABC-CF0B-3E4A-5A12-B576A0FBEBDF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765653" y="3487040"/>
                  <a:ext cx="12528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Группа 208">
            <a:extLst>
              <a:ext uri="{FF2B5EF4-FFF2-40B4-BE49-F238E27FC236}">
                <a16:creationId xmlns="" xmlns:a16="http://schemas.microsoft.com/office/drawing/2014/main" id="{16E18338-A6CD-8551-C255-8788D4056343}"/>
              </a:ext>
            </a:extLst>
          </p:cNvPr>
          <p:cNvGrpSpPr/>
          <p:nvPr/>
        </p:nvGrpSpPr>
        <p:grpSpPr>
          <a:xfrm>
            <a:off x="5153733" y="3615200"/>
            <a:ext cx="1297800" cy="654480"/>
            <a:chOff x="5153733" y="3615200"/>
            <a:chExt cx="1297800" cy="65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93" name="Рукописный ввод 192">
                  <a:extLst>
                    <a:ext uri="{FF2B5EF4-FFF2-40B4-BE49-F238E27FC236}">
                      <a16:creationId xmlns="" xmlns:a16="http://schemas.microsoft.com/office/drawing/2014/main" id="{CD288244-ECEF-907C-59A7-88B5A0AF25A0}"/>
                    </a:ext>
                  </a:extLst>
                </p14:cNvPr>
                <p14:cNvContentPartPr/>
                <p14:nvPr/>
              </p14:nvContentPartPr>
              <p14:xfrm>
                <a:off x="5153733" y="3818240"/>
                <a:ext cx="104760" cy="197640"/>
              </p14:xfrm>
            </p:contentPart>
          </mc:Choice>
          <mc:Fallback xmlns="">
            <p:pic>
              <p:nvPicPr>
                <p:cNvPr id="193" name="Рукописный ввод 192">
                  <a:extLst>
                    <a:ext uri="{FF2B5EF4-FFF2-40B4-BE49-F238E27FC236}">
                      <a16:creationId xmlns:a16="http://schemas.microsoft.com/office/drawing/2014/main" id="{CD288244-ECEF-907C-59A7-88B5A0AF25A0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136093" y="3800240"/>
                  <a:ext cx="1404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94" name="Рукописный ввод 193">
                  <a:extLst>
                    <a:ext uri="{FF2B5EF4-FFF2-40B4-BE49-F238E27FC236}">
                      <a16:creationId xmlns="" xmlns:a16="http://schemas.microsoft.com/office/drawing/2014/main" id="{D5104155-4800-16B0-F700-914766661317}"/>
                    </a:ext>
                  </a:extLst>
                </p14:cNvPr>
                <p14:cNvContentPartPr/>
                <p14:nvPr/>
              </p14:nvContentPartPr>
              <p14:xfrm>
                <a:off x="5358933" y="4106240"/>
                <a:ext cx="9720" cy="163440"/>
              </p14:xfrm>
            </p:contentPart>
          </mc:Choice>
          <mc:Fallback xmlns="">
            <p:pic>
              <p:nvPicPr>
                <p:cNvPr id="194" name="Рукописный ввод 193">
                  <a:extLst>
                    <a:ext uri="{FF2B5EF4-FFF2-40B4-BE49-F238E27FC236}">
                      <a16:creationId xmlns:a16="http://schemas.microsoft.com/office/drawing/2014/main" id="{D5104155-4800-16B0-F700-914766661317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341293" y="4088240"/>
                  <a:ext cx="453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97" name="Рукописный ввод 196">
                  <a:extLst>
                    <a:ext uri="{FF2B5EF4-FFF2-40B4-BE49-F238E27FC236}">
                      <a16:creationId xmlns="" xmlns:a16="http://schemas.microsoft.com/office/drawing/2014/main" id="{E76FBC44-48CA-767E-7DA1-E169FD0F6EF6}"/>
                    </a:ext>
                  </a:extLst>
                </p14:cNvPr>
                <p14:cNvContentPartPr/>
                <p14:nvPr/>
              </p14:nvContentPartPr>
              <p14:xfrm>
                <a:off x="5528853" y="4021640"/>
                <a:ext cx="360" cy="360"/>
              </p14:xfrm>
            </p:contentPart>
          </mc:Choice>
          <mc:Fallback xmlns="">
            <p:pic>
              <p:nvPicPr>
                <p:cNvPr id="197" name="Рукописный ввод 196">
                  <a:extLst>
                    <a:ext uri="{FF2B5EF4-FFF2-40B4-BE49-F238E27FC236}">
                      <a16:creationId xmlns:a16="http://schemas.microsoft.com/office/drawing/2014/main" id="{E76FBC44-48CA-767E-7DA1-E169FD0F6EF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510853" y="400400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99" name="Рукописный ввод 198">
                  <a:extLst>
                    <a:ext uri="{FF2B5EF4-FFF2-40B4-BE49-F238E27FC236}">
                      <a16:creationId xmlns="" xmlns:a16="http://schemas.microsoft.com/office/drawing/2014/main" id="{AAD4E06E-B4D1-5A49-1A8A-337963C0BDA5}"/>
                    </a:ext>
                  </a:extLst>
                </p14:cNvPr>
                <p14:cNvContentPartPr/>
                <p14:nvPr/>
              </p14:nvContentPartPr>
              <p14:xfrm>
                <a:off x="5698053" y="4038560"/>
                <a:ext cx="360" cy="360"/>
              </p14:xfrm>
            </p:contentPart>
          </mc:Choice>
          <mc:Fallback xmlns="">
            <p:pic>
              <p:nvPicPr>
                <p:cNvPr id="199" name="Рукописный ввод 198">
                  <a:extLst>
                    <a:ext uri="{FF2B5EF4-FFF2-40B4-BE49-F238E27FC236}">
                      <a16:creationId xmlns:a16="http://schemas.microsoft.com/office/drawing/2014/main" id="{AAD4E06E-B4D1-5A49-1A8A-337963C0BDA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680053" y="402056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1" name="Рукописный ввод 200">
                  <a:extLst>
                    <a:ext uri="{FF2B5EF4-FFF2-40B4-BE49-F238E27FC236}">
                      <a16:creationId xmlns="" xmlns:a16="http://schemas.microsoft.com/office/drawing/2014/main" id="{8B2A9AA2-921D-17A5-77F5-F17243C06EC4}"/>
                    </a:ext>
                  </a:extLst>
                </p14:cNvPr>
                <p14:cNvContentPartPr/>
                <p14:nvPr/>
              </p14:nvContentPartPr>
              <p14:xfrm>
                <a:off x="5994333" y="4029920"/>
                <a:ext cx="360" cy="360"/>
              </p14:xfrm>
            </p:contentPart>
          </mc:Choice>
          <mc:Fallback xmlns="">
            <p:pic>
              <p:nvPicPr>
                <p:cNvPr id="201" name="Рукописный ввод 200">
                  <a:extLst>
                    <a:ext uri="{FF2B5EF4-FFF2-40B4-BE49-F238E27FC236}">
                      <a16:creationId xmlns:a16="http://schemas.microsoft.com/office/drawing/2014/main" id="{8B2A9AA2-921D-17A5-77F5-F17243C06EC4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976333" y="401228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02" name="Рукописный ввод 201">
                  <a:extLst>
                    <a:ext uri="{FF2B5EF4-FFF2-40B4-BE49-F238E27FC236}">
                      <a16:creationId xmlns="" xmlns:a16="http://schemas.microsoft.com/office/drawing/2014/main" id="{B603DF8B-EE60-1532-10E7-7241BD5748A3}"/>
                    </a:ext>
                  </a:extLst>
                </p14:cNvPr>
                <p14:cNvContentPartPr/>
                <p14:nvPr/>
              </p14:nvContentPartPr>
              <p14:xfrm>
                <a:off x="5978853" y="3733640"/>
                <a:ext cx="176040" cy="254160"/>
              </p14:xfrm>
            </p:contentPart>
          </mc:Choice>
          <mc:Fallback xmlns="">
            <p:pic>
              <p:nvPicPr>
                <p:cNvPr id="202" name="Рукописный ввод 201">
                  <a:extLst>
                    <a:ext uri="{FF2B5EF4-FFF2-40B4-BE49-F238E27FC236}">
                      <a16:creationId xmlns:a16="http://schemas.microsoft.com/office/drawing/2014/main" id="{B603DF8B-EE60-1532-10E7-7241BD5748A3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961213" y="3716000"/>
                  <a:ext cx="21168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03" name="Рукописный ввод 202">
                  <a:extLst>
                    <a:ext uri="{FF2B5EF4-FFF2-40B4-BE49-F238E27FC236}">
                      <a16:creationId xmlns="" xmlns:a16="http://schemas.microsoft.com/office/drawing/2014/main" id="{41262B7C-6FB0-75E4-32A6-00E346418CA3}"/>
                    </a:ext>
                  </a:extLst>
                </p14:cNvPr>
                <p14:cNvContentPartPr/>
                <p14:nvPr/>
              </p14:nvContentPartPr>
              <p14:xfrm>
                <a:off x="6019533" y="3615200"/>
                <a:ext cx="432000" cy="101880"/>
              </p14:xfrm>
            </p:contentPart>
          </mc:Choice>
          <mc:Fallback xmlns="">
            <p:pic>
              <p:nvPicPr>
                <p:cNvPr id="203" name="Рукописный ввод 202">
                  <a:extLst>
                    <a:ext uri="{FF2B5EF4-FFF2-40B4-BE49-F238E27FC236}">
                      <a16:creationId xmlns:a16="http://schemas.microsoft.com/office/drawing/2014/main" id="{41262B7C-6FB0-75E4-32A6-00E346418CA3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001533" y="3597560"/>
                  <a:ext cx="4676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07" name="Рукописный ввод 206">
                  <a:extLst>
                    <a:ext uri="{FF2B5EF4-FFF2-40B4-BE49-F238E27FC236}">
                      <a16:creationId xmlns="" xmlns:a16="http://schemas.microsoft.com/office/drawing/2014/main" id="{880844ED-A6D4-5AE7-B25F-E535562D6902}"/>
                    </a:ext>
                  </a:extLst>
                </p14:cNvPr>
                <p14:cNvContentPartPr/>
                <p14:nvPr/>
              </p14:nvContentPartPr>
              <p14:xfrm>
                <a:off x="5486733" y="3754160"/>
                <a:ext cx="104040" cy="234720"/>
              </p14:xfrm>
            </p:contentPart>
          </mc:Choice>
          <mc:Fallback xmlns="">
            <p:pic>
              <p:nvPicPr>
                <p:cNvPr id="207" name="Рукописный ввод 206">
                  <a:extLst>
                    <a:ext uri="{FF2B5EF4-FFF2-40B4-BE49-F238E27FC236}">
                      <a16:creationId xmlns:a16="http://schemas.microsoft.com/office/drawing/2014/main" id="{880844ED-A6D4-5AE7-B25F-E535562D6902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469093" y="3736160"/>
                  <a:ext cx="13968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08" name="Рукописный ввод 207">
                  <a:extLst>
                    <a:ext uri="{FF2B5EF4-FFF2-40B4-BE49-F238E27FC236}">
                      <a16:creationId xmlns="" xmlns:a16="http://schemas.microsoft.com/office/drawing/2014/main" id="{968BAC4B-BF0B-1EBD-216F-3E615BEE0115}"/>
                    </a:ext>
                  </a:extLst>
                </p14:cNvPr>
                <p14:cNvContentPartPr/>
                <p14:nvPr/>
              </p14:nvContentPartPr>
              <p14:xfrm>
                <a:off x="5695893" y="3817520"/>
                <a:ext cx="138240" cy="222840"/>
              </p14:xfrm>
            </p:contentPart>
          </mc:Choice>
          <mc:Fallback xmlns="">
            <p:pic>
              <p:nvPicPr>
                <p:cNvPr id="208" name="Рукописный ввод 207">
                  <a:extLst>
                    <a:ext uri="{FF2B5EF4-FFF2-40B4-BE49-F238E27FC236}">
                      <a16:creationId xmlns:a16="http://schemas.microsoft.com/office/drawing/2014/main" id="{968BAC4B-BF0B-1EBD-216F-3E615BEE0115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677893" y="3799520"/>
                  <a:ext cx="173880" cy="25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3" name="Группа 272">
            <a:extLst>
              <a:ext uri="{FF2B5EF4-FFF2-40B4-BE49-F238E27FC236}">
                <a16:creationId xmlns="" xmlns:a16="http://schemas.microsoft.com/office/drawing/2014/main" id="{CD29C800-C56A-A68F-44F8-5EABFADC11AD}"/>
              </a:ext>
            </a:extLst>
          </p:cNvPr>
          <p:cNvGrpSpPr/>
          <p:nvPr/>
        </p:nvGrpSpPr>
        <p:grpSpPr>
          <a:xfrm>
            <a:off x="8187093" y="1295360"/>
            <a:ext cx="3447360" cy="1127520"/>
            <a:chOff x="8187093" y="1295360"/>
            <a:chExt cx="3447360" cy="112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46" name="Рукописный ввод 245">
                  <a:extLst>
                    <a:ext uri="{FF2B5EF4-FFF2-40B4-BE49-F238E27FC236}">
                      <a16:creationId xmlns="" xmlns:a16="http://schemas.microsoft.com/office/drawing/2014/main" id="{4F2A0E99-0560-8C22-F61D-ED58FBD857CD}"/>
                    </a:ext>
                  </a:extLst>
                </p14:cNvPr>
                <p14:cNvContentPartPr/>
                <p14:nvPr/>
              </p14:nvContentPartPr>
              <p14:xfrm>
                <a:off x="8187093" y="1507040"/>
                <a:ext cx="383760" cy="229680"/>
              </p14:xfrm>
            </p:contentPart>
          </mc:Choice>
          <mc:Fallback xmlns="">
            <p:pic>
              <p:nvPicPr>
                <p:cNvPr id="246" name="Рукописный ввод 245">
                  <a:extLst>
                    <a:ext uri="{FF2B5EF4-FFF2-40B4-BE49-F238E27FC236}">
                      <a16:creationId xmlns:a16="http://schemas.microsoft.com/office/drawing/2014/main" id="{4F2A0E99-0560-8C22-F61D-ED58FBD857CD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169093" y="1489040"/>
                  <a:ext cx="4194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47" name="Рукописный ввод 246">
                  <a:extLst>
                    <a:ext uri="{FF2B5EF4-FFF2-40B4-BE49-F238E27FC236}">
                      <a16:creationId xmlns="" xmlns:a16="http://schemas.microsoft.com/office/drawing/2014/main" id="{49B0AC84-285A-50C8-F5B9-D1C07FBA889D}"/>
                    </a:ext>
                  </a:extLst>
                </p14:cNvPr>
                <p14:cNvContentPartPr/>
                <p14:nvPr/>
              </p14:nvContentPartPr>
              <p14:xfrm>
                <a:off x="8323173" y="1318400"/>
                <a:ext cx="163800" cy="240480"/>
              </p14:xfrm>
            </p:contentPart>
          </mc:Choice>
          <mc:Fallback xmlns="">
            <p:pic>
              <p:nvPicPr>
                <p:cNvPr id="247" name="Рукописный ввод 246">
                  <a:extLst>
                    <a:ext uri="{FF2B5EF4-FFF2-40B4-BE49-F238E27FC236}">
                      <a16:creationId xmlns:a16="http://schemas.microsoft.com/office/drawing/2014/main" id="{49B0AC84-285A-50C8-F5B9-D1C07FBA889D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305173" y="1300400"/>
                  <a:ext cx="1994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48" name="Рукописный ввод 247">
                  <a:extLst>
                    <a:ext uri="{FF2B5EF4-FFF2-40B4-BE49-F238E27FC236}">
                      <a16:creationId xmlns="" xmlns:a16="http://schemas.microsoft.com/office/drawing/2014/main" id="{63B91C06-3B29-E3D1-E291-83CFD6084FC0}"/>
                    </a:ext>
                  </a:extLst>
                </p14:cNvPr>
                <p14:cNvContentPartPr/>
                <p14:nvPr/>
              </p14:nvContentPartPr>
              <p14:xfrm>
                <a:off x="8571933" y="1295360"/>
                <a:ext cx="94320" cy="241560"/>
              </p14:xfrm>
            </p:contentPart>
          </mc:Choice>
          <mc:Fallback xmlns="">
            <p:pic>
              <p:nvPicPr>
                <p:cNvPr id="248" name="Рукописный ввод 247">
                  <a:extLst>
                    <a:ext uri="{FF2B5EF4-FFF2-40B4-BE49-F238E27FC236}">
                      <a16:creationId xmlns:a16="http://schemas.microsoft.com/office/drawing/2014/main" id="{63B91C06-3B29-E3D1-E291-83CFD6084FC0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8554293" y="1277360"/>
                  <a:ext cx="12996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50" name="Рукописный ввод 249">
                  <a:extLst>
                    <a:ext uri="{FF2B5EF4-FFF2-40B4-BE49-F238E27FC236}">
                      <a16:creationId xmlns="" xmlns:a16="http://schemas.microsoft.com/office/drawing/2014/main" id="{7B969792-36AB-D1CE-C7A2-88CB3E1175BA}"/>
                    </a:ext>
                  </a:extLst>
                </p14:cNvPr>
                <p14:cNvContentPartPr/>
                <p14:nvPr/>
              </p14:nvContentPartPr>
              <p14:xfrm>
                <a:off x="8619093" y="1311920"/>
                <a:ext cx="197280" cy="360"/>
              </p14:xfrm>
            </p:contentPart>
          </mc:Choice>
          <mc:Fallback xmlns="">
            <p:pic>
              <p:nvPicPr>
                <p:cNvPr id="250" name="Рукописный ввод 249">
                  <a:extLst>
                    <a:ext uri="{FF2B5EF4-FFF2-40B4-BE49-F238E27FC236}">
                      <a16:creationId xmlns:a16="http://schemas.microsoft.com/office/drawing/2014/main" id="{7B969792-36AB-D1CE-C7A2-88CB3E1175BA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8601093" y="1294280"/>
                  <a:ext cx="2329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52" name="Рукописный ввод 251">
                  <a:extLst>
                    <a:ext uri="{FF2B5EF4-FFF2-40B4-BE49-F238E27FC236}">
                      <a16:creationId xmlns="" xmlns:a16="http://schemas.microsoft.com/office/drawing/2014/main" id="{514B862C-4634-FFB9-FE36-A4B83B42886D}"/>
                    </a:ext>
                  </a:extLst>
                </p14:cNvPr>
                <p14:cNvContentPartPr/>
                <p14:nvPr/>
              </p14:nvContentPartPr>
              <p14:xfrm>
                <a:off x="8666253" y="1819160"/>
                <a:ext cx="232200" cy="264600"/>
              </p14:xfrm>
            </p:contentPart>
          </mc:Choice>
          <mc:Fallback xmlns="">
            <p:pic>
              <p:nvPicPr>
                <p:cNvPr id="252" name="Рукописный ввод 251">
                  <a:extLst>
                    <a:ext uri="{FF2B5EF4-FFF2-40B4-BE49-F238E27FC236}">
                      <a16:creationId xmlns:a16="http://schemas.microsoft.com/office/drawing/2014/main" id="{514B862C-4634-FFB9-FE36-A4B83B42886D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648613" y="1801160"/>
                  <a:ext cx="26784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53" name="Рукописный ввод 252">
                  <a:extLst>
                    <a:ext uri="{FF2B5EF4-FFF2-40B4-BE49-F238E27FC236}">
                      <a16:creationId xmlns="" xmlns:a16="http://schemas.microsoft.com/office/drawing/2014/main" id="{9AA626CD-4B4A-86B1-7527-3EDD1B0D3087}"/>
                    </a:ext>
                  </a:extLst>
                </p14:cNvPr>
                <p14:cNvContentPartPr/>
                <p14:nvPr/>
              </p14:nvContentPartPr>
              <p14:xfrm>
                <a:off x="9263133" y="1616840"/>
                <a:ext cx="161640" cy="275400"/>
              </p14:xfrm>
            </p:contentPart>
          </mc:Choice>
          <mc:Fallback xmlns="">
            <p:pic>
              <p:nvPicPr>
                <p:cNvPr id="253" name="Рукописный ввод 252">
                  <a:extLst>
                    <a:ext uri="{FF2B5EF4-FFF2-40B4-BE49-F238E27FC236}">
                      <a16:creationId xmlns:a16="http://schemas.microsoft.com/office/drawing/2014/main" id="{9AA626CD-4B4A-86B1-7527-3EDD1B0D3087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9245493" y="1599200"/>
                  <a:ext cx="19728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54" name="Рукописный ввод 253">
                  <a:extLst>
                    <a:ext uri="{FF2B5EF4-FFF2-40B4-BE49-F238E27FC236}">
                      <a16:creationId xmlns="" xmlns:a16="http://schemas.microsoft.com/office/drawing/2014/main" id="{866249D9-F681-7664-39F5-43232F17F1DC}"/>
                    </a:ext>
                  </a:extLst>
                </p14:cNvPr>
                <p14:cNvContentPartPr/>
                <p14:nvPr/>
              </p14:nvContentPartPr>
              <p14:xfrm>
                <a:off x="9177813" y="1791440"/>
                <a:ext cx="290880" cy="12240"/>
              </p14:xfrm>
            </p:contentPart>
          </mc:Choice>
          <mc:Fallback xmlns="">
            <p:pic>
              <p:nvPicPr>
                <p:cNvPr id="254" name="Рукописный ввод 253">
                  <a:extLst>
                    <a:ext uri="{FF2B5EF4-FFF2-40B4-BE49-F238E27FC236}">
                      <a16:creationId xmlns:a16="http://schemas.microsoft.com/office/drawing/2014/main" id="{866249D9-F681-7664-39F5-43232F17F1DC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9160173" y="1773800"/>
                  <a:ext cx="3265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56" name="Рукописный ввод 255">
                  <a:extLst>
                    <a:ext uri="{FF2B5EF4-FFF2-40B4-BE49-F238E27FC236}">
                      <a16:creationId xmlns="" xmlns:a16="http://schemas.microsoft.com/office/drawing/2014/main" id="{2CCD1D97-3102-DD97-0569-8A394325CF9B}"/>
                    </a:ext>
                  </a:extLst>
                </p14:cNvPr>
                <p14:cNvContentPartPr/>
                <p14:nvPr/>
              </p14:nvContentPartPr>
              <p14:xfrm>
                <a:off x="9595413" y="1634120"/>
                <a:ext cx="135720" cy="289440"/>
              </p14:xfrm>
            </p:contentPart>
          </mc:Choice>
          <mc:Fallback xmlns="">
            <p:pic>
              <p:nvPicPr>
                <p:cNvPr id="256" name="Рукописный ввод 255">
                  <a:extLst>
                    <a:ext uri="{FF2B5EF4-FFF2-40B4-BE49-F238E27FC236}">
                      <a16:creationId xmlns:a16="http://schemas.microsoft.com/office/drawing/2014/main" id="{2CCD1D97-3102-DD97-0569-8A394325CF9B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9577773" y="1616120"/>
                  <a:ext cx="17136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57" name="Рукописный ввод 256">
                  <a:extLst>
                    <a:ext uri="{FF2B5EF4-FFF2-40B4-BE49-F238E27FC236}">
                      <a16:creationId xmlns="" xmlns:a16="http://schemas.microsoft.com/office/drawing/2014/main" id="{0BA605CD-FBE5-EA51-3380-989BB6FF7C8E}"/>
                    </a:ext>
                  </a:extLst>
                </p14:cNvPr>
                <p14:cNvContentPartPr/>
                <p14:nvPr/>
              </p14:nvContentPartPr>
              <p14:xfrm>
                <a:off x="9668853" y="1634120"/>
                <a:ext cx="219240" cy="360"/>
              </p14:xfrm>
            </p:contentPart>
          </mc:Choice>
          <mc:Fallback xmlns="">
            <p:pic>
              <p:nvPicPr>
                <p:cNvPr id="257" name="Рукописный ввод 256">
                  <a:extLst>
                    <a:ext uri="{FF2B5EF4-FFF2-40B4-BE49-F238E27FC236}">
                      <a16:creationId xmlns:a16="http://schemas.microsoft.com/office/drawing/2014/main" id="{0BA605CD-FBE5-EA51-3380-989BB6FF7C8E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9650853" y="1616120"/>
                  <a:ext cx="254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58" name="Рукописный ввод 257">
                  <a:extLst>
                    <a:ext uri="{FF2B5EF4-FFF2-40B4-BE49-F238E27FC236}">
                      <a16:creationId xmlns="" xmlns:a16="http://schemas.microsoft.com/office/drawing/2014/main" id="{DF8F7F66-E44A-1468-A527-2B8F4AB85CD6}"/>
                    </a:ext>
                  </a:extLst>
                </p14:cNvPr>
                <p14:cNvContentPartPr/>
                <p14:nvPr/>
              </p14:nvContentPartPr>
              <p14:xfrm>
                <a:off x="8999973" y="2006000"/>
                <a:ext cx="1049400" cy="17640"/>
              </p14:xfrm>
            </p:contentPart>
          </mc:Choice>
          <mc:Fallback xmlns="">
            <p:pic>
              <p:nvPicPr>
                <p:cNvPr id="258" name="Рукописный ввод 257">
                  <a:extLst>
                    <a:ext uri="{FF2B5EF4-FFF2-40B4-BE49-F238E27FC236}">
                      <a16:creationId xmlns:a16="http://schemas.microsoft.com/office/drawing/2014/main" id="{DF8F7F66-E44A-1468-A527-2B8F4AB85CD6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8981973" y="1988000"/>
                  <a:ext cx="10850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60" name="Рукописный ввод 259">
                  <a:extLst>
                    <a:ext uri="{FF2B5EF4-FFF2-40B4-BE49-F238E27FC236}">
                      <a16:creationId xmlns="" xmlns:a16="http://schemas.microsoft.com/office/drawing/2014/main" id="{E0B59EAC-9ABF-EC83-1261-DEE512D620D6}"/>
                    </a:ext>
                  </a:extLst>
                </p14:cNvPr>
                <p14:cNvContentPartPr/>
                <p14:nvPr/>
              </p14:nvContentPartPr>
              <p14:xfrm>
                <a:off x="9127053" y="2169800"/>
                <a:ext cx="43560" cy="226440"/>
              </p14:xfrm>
            </p:contentPart>
          </mc:Choice>
          <mc:Fallback xmlns="">
            <p:pic>
              <p:nvPicPr>
                <p:cNvPr id="260" name="Рукописный ввод 259">
                  <a:extLst>
                    <a:ext uri="{FF2B5EF4-FFF2-40B4-BE49-F238E27FC236}">
                      <a16:creationId xmlns:a16="http://schemas.microsoft.com/office/drawing/2014/main" id="{E0B59EAC-9ABF-EC83-1261-DEE512D620D6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109413" y="2151800"/>
                  <a:ext cx="792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61" name="Рукописный ввод 260">
                  <a:extLst>
                    <a:ext uri="{FF2B5EF4-FFF2-40B4-BE49-F238E27FC236}">
                      <a16:creationId xmlns="" xmlns:a16="http://schemas.microsoft.com/office/drawing/2014/main" id="{E42F8B0A-9828-D7E3-F516-89295291A95C}"/>
                    </a:ext>
                  </a:extLst>
                </p14:cNvPr>
                <p14:cNvContentPartPr/>
                <p14:nvPr/>
              </p14:nvContentPartPr>
              <p14:xfrm>
                <a:off x="9338733" y="2157560"/>
                <a:ext cx="198000" cy="214200"/>
              </p14:xfrm>
            </p:contentPart>
          </mc:Choice>
          <mc:Fallback xmlns="">
            <p:pic>
              <p:nvPicPr>
                <p:cNvPr id="261" name="Рукописный ввод 260">
                  <a:extLst>
                    <a:ext uri="{FF2B5EF4-FFF2-40B4-BE49-F238E27FC236}">
                      <a16:creationId xmlns:a16="http://schemas.microsoft.com/office/drawing/2014/main" id="{E42F8B0A-9828-D7E3-F516-89295291A95C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9320733" y="2139920"/>
                  <a:ext cx="2336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63" name="Рукописный ввод 262">
                  <a:extLst>
                    <a:ext uri="{FF2B5EF4-FFF2-40B4-BE49-F238E27FC236}">
                      <a16:creationId xmlns="" xmlns:a16="http://schemas.microsoft.com/office/drawing/2014/main" id="{54837A14-973D-B346-390A-9B4940821708}"/>
                    </a:ext>
                  </a:extLst>
                </p14:cNvPr>
                <p14:cNvContentPartPr/>
                <p14:nvPr/>
              </p14:nvContentPartPr>
              <p14:xfrm>
                <a:off x="9657333" y="2198960"/>
                <a:ext cx="260640" cy="223920"/>
              </p14:xfrm>
            </p:contentPart>
          </mc:Choice>
          <mc:Fallback xmlns="">
            <p:pic>
              <p:nvPicPr>
                <p:cNvPr id="263" name="Рукописный ввод 262">
                  <a:extLst>
                    <a:ext uri="{FF2B5EF4-FFF2-40B4-BE49-F238E27FC236}">
                      <a16:creationId xmlns:a16="http://schemas.microsoft.com/office/drawing/2014/main" id="{54837A14-973D-B346-390A-9B4940821708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9639333" y="2181320"/>
                  <a:ext cx="2962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64" name="Рукописный ввод 263">
                  <a:extLst>
                    <a:ext uri="{FF2B5EF4-FFF2-40B4-BE49-F238E27FC236}">
                      <a16:creationId xmlns="" xmlns:a16="http://schemas.microsoft.com/office/drawing/2014/main" id="{C408BD3F-75AF-C20D-F855-32BD99AF541A}"/>
                    </a:ext>
                  </a:extLst>
                </p14:cNvPr>
                <p14:cNvContentPartPr/>
                <p14:nvPr/>
              </p14:nvContentPartPr>
              <p14:xfrm>
                <a:off x="10168173" y="1960280"/>
                <a:ext cx="248760" cy="7560"/>
              </p14:xfrm>
            </p:contentPart>
          </mc:Choice>
          <mc:Fallback xmlns="">
            <p:pic>
              <p:nvPicPr>
                <p:cNvPr id="264" name="Рукописный ввод 263">
                  <a:extLst>
                    <a:ext uri="{FF2B5EF4-FFF2-40B4-BE49-F238E27FC236}">
                      <a16:creationId xmlns:a16="http://schemas.microsoft.com/office/drawing/2014/main" id="{C408BD3F-75AF-C20D-F855-32BD99AF541A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0150533" y="1942640"/>
                  <a:ext cx="2844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65" name="Рукописный ввод 264">
                  <a:extLst>
                    <a:ext uri="{FF2B5EF4-FFF2-40B4-BE49-F238E27FC236}">
                      <a16:creationId xmlns="" xmlns:a16="http://schemas.microsoft.com/office/drawing/2014/main" id="{5AFB1EB6-E07E-3508-29EC-9C84D61BC344}"/>
                    </a:ext>
                  </a:extLst>
                </p14:cNvPr>
                <p14:cNvContentPartPr/>
                <p14:nvPr/>
              </p14:nvContentPartPr>
              <p14:xfrm>
                <a:off x="10210653" y="2116520"/>
                <a:ext cx="181440" cy="9000"/>
              </p14:xfrm>
            </p:contentPart>
          </mc:Choice>
          <mc:Fallback xmlns="">
            <p:pic>
              <p:nvPicPr>
                <p:cNvPr id="265" name="Рукописный ввод 264">
                  <a:extLst>
                    <a:ext uri="{FF2B5EF4-FFF2-40B4-BE49-F238E27FC236}">
                      <a16:creationId xmlns:a16="http://schemas.microsoft.com/office/drawing/2014/main" id="{5AFB1EB6-E07E-3508-29EC-9C84D61BC344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0193013" y="2098520"/>
                  <a:ext cx="2170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67" name="Рукописный ввод 266">
                  <a:extLst>
                    <a:ext uri="{FF2B5EF4-FFF2-40B4-BE49-F238E27FC236}">
                      <a16:creationId xmlns="" xmlns:a16="http://schemas.microsoft.com/office/drawing/2014/main" id="{F8DADF5F-C99F-C096-67AD-DD1307400D08}"/>
                    </a:ext>
                  </a:extLst>
                </p14:cNvPr>
                <p14:cNvContentPartPr/>
                <p14:nvPr/>
              </p14:nvContentPartPr>
              <p14:xfrm>
                <a:off x="10610613" y="1751120"/>
                <a:ext cx="294840" cy="316800"/>
              </p14:xfrm>
            </p:contentPart>
          </mc:Choice>
          <mc:Fallback xmlns="">
            <p:pic>
              <p:nvPicPr>
                <p:cNvPr id="267" name="Рукописный ввод 266">
                  <a:extLst>
                    <a:ext uri="{FF2B5EF4-FFF2-40B4-BE49-F238E27FC236}">
                      <a16:creationId xmlns:a16="http://schemas.microsoft.com/office/drawing/2014/main" id="{F8DADF5F-C99F-C096-67AD-DD1307400D08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0592613" y="1733480"/>
                  <a:ext cx="33048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68" name="Рукописный ввод 267">
                  <a:extLst>
                    <a:ext uri="{FF2B5EF4-FFF2-40B4-BE49-F238E27FC236}">
                      <a16:creationId xmlns="" xmlns:a16="http://schemas.microsoft.com/office/drawing/2014/main" id="{7220E888-C98F-760F-FDD0-076F0DDD6D24}"/>
                    </a:ext>
                  </a:extLst>
                </p14:cNvPr>
                <p14:cNvContentPartPr/>
                <p14:nvPr/>
              </p14:nvContentPartPr>
              <p14:xfrm>
                <a:off x="10896453" y="2040560"/>
                <a:ext cx="23760" cy="189720"/>
              </p14:xfrm>
            </p:contentPart>
          </mc:Choice>
          <mc:Fallback xmlns="">
            <p:pic>
              <p:nvPicPr>
                <p:cNvPr id="268" name="Рукописный ввод 267">
                  <a:extLst>
                    <a:ext uri="{FF2B5EF4-FFF2-40B4-BE49-F238E27FC236}">
                      <a16:creationId xmlns:a16="http://schemas.microsoft.com/office/drawing/2014/main" id="{7220E888-C98F-760F-FDD0-076F0DDD6D24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0878453" y="2022560"/>
                  <a:ext cx="594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69" name="Рукописный ввод 268">
                  <a:extLst>
                    <a:ext uri="{FF2B5EF4-FFF2-40B4-BE49-F238E27FC236}">
                      <a16:creationId xmlns="" xmlns:a16="http://schemas.microsoft.com/office/drawing/2014/main" id="{EA81F3D1-965B-C82F-AFDC-1114096CC8D9}"/>
                    </a:ext>
                  </a:extLst>
                </p14:cNvPr>
                <p14:cNvContentPartPr/>
                <p14:nvPr/>
              </p14:nvContentPartPr>
              <p14:xfrm>
                <a:off x="11041173" y="1731680"/>
                <a:ext cx="171000" cy="362880"/>
              </p14:xfrm>
            </p:contentPart>
          </mc:Choice>
          <mc:Fallback xmlns="">
            <p:pic>
              <p:nvPicPr>
                <p:cNvPr id="269" name="Рукописный ввод 268">
                  <a:extLst>
                    <a:ext uri="{FF2B5EF4-FFF2-40B4-BE49-F238E27FC236}">
                      <a16:creationId xmlns:a16="http://schemas.microsoft.com/office/drawing/2014/main" id="{EA81F3D1-965B-C82F-AFDC-1114096CC8D9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1023173" y="1713680"/>
                  <a:ext cx="20664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70" name="Рукописный ввод 269">
                  <a:extLst>
                    <a:ext uri="{FF2B5EF4-FFF2-40B4-BE49-F238E27FC236}">
                      <a16:creationId xmlns="" xmlns:a16="http://schemas.microsoft.com/office/drawing/2014/main" id="{1225A056-CF8F-E720-8149-5EE2EFF60A67}"/>
                    </a:ext>
                  </a:extLst>
                </p14:cNvPr>
                <p14:cNvContentPartPr/>
                <p14:nvPr/>
              </p14:nvContentPartPr>
              <p14:xfrm>
                <a:off x="11048733" y="2008160"/>
                <a:ext cx="194400" cy="15480"/>
              </p14:xfrm>
            </p:contentPart>
          </mc:Choice>
          <mc:Fallback xmlns="">
            <p:pic>
              <p:nvPicPr>
                <p:cNvPr id="270" name="Рукописный ввод 269">
                  <a:extLst>
                    <a:ext uri="{FF2B5EF4-FFF2-40B4-BE49-F238E27FC236}">
                      <a16:creationId xmlns:a16="http://schemas.microsoft.com/office/drawing/2014/main" id="{1225A056-CF8F-E720-8149-5EE2EFF60A67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1030733" y="1990160"/>
                  <a:ext cx="2300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71" name="Рукописный ввод 270">
                  <a:extLst>
                    <a:ext uri="{FF2B5EF4-FFF2-40B4-BE49-F238E27FC236}">
                      <a16:creationId xmlns="" xmlns:a16="http://schemas.microsoft.com/office/drawing/2014/main" id="{55B10B52-09DE-9F90-3FAA-028CD63FCD52}"/>
                    </a:ext>
                  </a:extLst>
                </p14:cNvPr>
                <p14:cNvContentPartPr/>
                <p14:nvPr/>
              </p14:nvContentPartPr>
              <p14:xfrm>
                <a:off x="11335653" y="1811600"/>
                <a:ext cx="181440" cy="299880"/>
              </p14:xfrm>
            </p:contentPart>
          </mc:Choice>
          <mc:Fallback xmlns="">
            <p:pic>
              <p:nvPicPr>
                <p:cNvPr id="271" name="Рукописный ввод 270">
                  <a:extLst>
                    <a:ext uri="{FF2B5EF4-FFF2-40B4-BE49-F238E27FC236}">
                      <a16:creationId xmlns:a16="http://schemas.microsoft.com/office/drawing/2014/main" id="{55B10B52-09DE-9F90-3FAA-028CD63FCD52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1317653" y="1793960"/>
                  <a:ext cx="21708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72" name="Рукописный ввод 271">
                  <a:extLst>
                    <a:ext uri="{FF2B5EF4-FFF2-40B4-BE49-F238E27FC236}">
                      <a16:creationId xmlns="" xmlns:a16="http://schemas.microsoft.com/office/drawing/2014/main" id="{A962C5E9-5E05-25CA-A955-ED9D57F9F260}"/>
                    </a:ext>
                  </a:extLst>
                </p14:cNvPr>
                <p14:cNvContentPartPr/>
                <p14:nvPr/>
              </p14:nvContentPartPr>
              <p14:xfrm>
                <a:off x="11387493" y="1752200"/>
                <a:ext cx="246960" cy="42840"/>
              </p14:xfrm>
            </p:contentPart>
          </mc:Choice>
          <mc:Fallback xmlns="">
            <p:pic>
              <p:nvPicPr>
                <p:cNvPr id="272" name="Рукописный ввод 271">
                  <a:extLst>
                    <a:ext uri="{FF2B5EF4-FFF2-40B4-BE49-F238E27FC236}">
                      <a16:creationId xmlns:a16="http://schemas.microsoft.com/office/drawing/2014/main" id="{A962C5E9-5E05-25CA-A955-ED9D57F9F260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1369493" y="1734560"/>
                  <a:ext cx="282600" cy="7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315" name="Рукописный ввод 314">
                <a:extLst>
                  <a:ext uri="{FF2B5EF4-FFF2-40B4-BE49-F238E27FC236}">
                    <a16:creationId xmlns="" xmlns:a16="http://schemas.microsoft.com/office/drawing/2014/main" id="{86E8D201-E27E-00C8-1672-920BBD53010D}"/>
                  </a:ext>
                </a:extLst>
              </p14:cNvPr>
              <p14:cNvContentPartPr/>
              <p14:nvPr/>
            </p14:nvContentPartPr>
            <p14:xfrm>
              <a:off x="11192733" y="3513480"/>
              <a:ext cx="360" cy="360"/>
            </p14:xfrm>
          </p:contentPart>
        </mc:Choice>
        <mc:Fallback xmlns="">
          <p:pic>
            <p:nvPicPr>
              <p:cNvPr id="315" name="Рукописный ввод 314">
                <a:extLst>
                  <a:ext uri="{FF2B5EF4-FFF2-40B4-BE49-F238E27FC236}">
                    <a16:creationId xmlns:a16="http://schemas.microsoft.com/office/drawing/2014/main" id="{86E8D201-E27E-00C8-1672-920BBD53010D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11174733" y="3495840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463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D451419-FB90-DCF3-58CF-0038AB173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/>
          <a:lstStyle/>
          <a:p>
            <a:pPr algn="ctr"/>
            <a:r>
              <a:rPr lang="ru-RU" dirty="0"/>
              <a:t>Самостоятельная работа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3D97378-A2AB-2294-7B45-90DDB98C6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933" y="16732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1.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2.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3.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FA0B497-2863-F8A8-1B4B-C298E516C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369" y="1608005"/>
            <a:ext cx="3543795" cy="44773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91CA6DE-CF86-46A2-970F-667583B5A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6345" y="1549867"/>
            <a:ext cx="847843" cy="60015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3EA99BF-52E9-18B0-93E5-76F2F0DBC4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102" y="2711900"/>
            <a:ext cx="5811061" cy="38105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01C915D-B54C-FD8A-09F9-58CF0F13CC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102" y="3219914"/>
            <a:ext cx="7792537" cy="5525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26209569-2712-4DC6-BB6C-036FA6C6B5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3971" y="4217999"/>
            <a:ext cx="3572374" cy="3715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C547D423-35E0-7383-041F-F69D910ED1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3971" y="4992751"/>
            <a:ext cx="790685" cy="5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29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E78D754-49A7-249F-7598-F61BFF8EE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557" y="578576"/>
            <a:ext cx="847417" cy="6035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B0CB550-2CCA-3EA0-6F48-A00AFD2F4311}"/>
              </a:ext>
            </a:extLst>
          </p:cNvPr>
          <p:cNvSpPr txBox="1"/>
          <p:nvPr/>
        </p:nvSpPr>
        <p:spPr>
          <a:xfrm>
            <a:off x="694267" y="81280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153441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Рукописный ввод 5">
                <a:extLst>
                  <a:ext uri="{FF2B5EF4-FFF2-40B4-BE49-F238E27FC236}">
                    <a16:creationId xmlns="" xmlns:a16="http://schemas.microsoft.com/office/drawing/2014/main" id="{F398E9ED-FC50-A65E-629E-D078E8B27A12}"/>
                  </a:ext>
                </a:extLst>
              </p14:cNvPr>
              <p14:cNvContentPartPr/>
              <p14:nvPr/>
            </p14:nvContentPartPr>
            <p14:xfrm>
              <a:off x="567587" y="1124360"/>
              <a:ext cx="255240" cy="410760"/>
            </p14:xfrm>
          </p:contentPart>
        </mc:Choice>
        <mc:Fallback xmlns="">
          <p:pic>
            <p:nvPicPr>
              <p:cNvPr id="6" name="Рукописный ввод 5">
                <a:extLst>
                  <a:ext uri="{FF2B5EF4-FFF2-40B4-BE49-F238E27FC236}">
                    <a16:creationId xmlns:a16="http://schemas.microsoft.com/office/drawing/2014/main" id="{F398E9ED-FC50-A65E-629E-D078E8B27A1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9587" y="1106360"/>
                <a:ext cx="290880" cy="44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21989E98-815E-8309-5B8B-47184B3698C0}"/>
              </a:ext>
            </a:extLst>
          </p:cNvPr>
          <p:cNvGrpSpPr/>
          <p:nvPr/>
        </p:nvGrpSpPr>
        <p:grpSpPr>
          <a:xfrm>
            <a:off x="279227" y="270800"/>
            <a:ext cx="1444320" cy="619560"/>
            <a:chOff x="279227" y="270800"/>
            <a:chExt cx="1444320" cy="61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Рукописный ввод 3">
                  <a:extLst>
                    <a:ext uri="{FF2B5EF4-FFF2-40B4-BE49-F238E27FC236}">
                      <a16:creationId xmlns="" xmlns:a16="http://schemas.microsoft.com/office/drawing/2014/main" id="{830E9909-96E3-AB7B-068E-A5EE0C6BD2A0}"/>
                    </a:ext>
                  </a:extLst>
                </p14:cNvPr>
                <p14:cNvContentPartPr/>
                <p14:nvPr/>
              </p14:nvContentPartPr>
              <p14:xfrm>
                <a:off x="345467" y="270800"/>
                <a:ext cx="501840" cy="372240"/>
              </p14:xfrm>
            </p:contentPart>
          </mc:Choice>
          <mc:Fallback xmlns="">
            <p:pic>
              <p:nvPicPr>
                <p:cNvPr id="4" name="Рукописный ввод 3">
                  <a:extLst>
                    <a:ext uri="{FF2B5EF4-FFF2-40B4-BE49-F238E27FC236}">
                      <a16:creationId xmlns:a16="http://schemas.microsoft.com/office/drawing/2014/main" id="{830E9909-96E3-AB7B-068E-A5EE0C6BD2A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27467" y="253160"/>
                  <a:ext cx="53748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Рукописный ввод 4">
                  <a:extLst>
                    <a:ext uri="{FF2B5EF4-FFF2-40B4-BE49-F238E27FC236}">
                      <a16:creationId xmlns="" xmlns:a16="http://schemas.microsoft.com/office/drawing/2014/main" id="{A6026C16-FA2B-0B0D-4BED-418146734928}"/>
                    </a:ext>
                  </a:extLst>
                </p14:cNvPr>
                <p14:cNvContentPartPr/>
                <p14:nvPr/>
              </p14:nvContentPartPr>
              <p14:xfrm>
                <a:off x="279227" y="872000"/>
                <a:ext cx="820080" cy="18360"/>
              </p14:xfrm>
            </p:contentPart>
          </mc:Choice>
          <mc:Fallback xmlns="">
            <p:pic>
              <p:nvPicPr>
                <p:cNvPr id="5" name="Рукописный ввод 4">
                  <a:extLst>
                    <a:ext uri="{FF2B5EF4-FFF2-40B4-BE49-F238E27FC236}">
                      <a16:creationId xmlns:a16="http://schemas.microsoft.com/office/drawing/2014/main" id="{A6026C16-FA2B-0B0D-4BED-41814673492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1587" y="854360"/>
                  <a:ext cx="8557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Рукописный ввод 6">
                  <a:extLst>
                    <a:ext uri="{FF2B5EF4-FFF2-40B4-BE49-F238E27FC236}">
                      <a16:creationId xmlns="" xmlns:a16="http://schemas.microsoft.com/office/drawing/2014/main" id="{500BE6F4-B296-57A5-6E1F-8D56BD533820}"/>
                    </a:ext>
                  </a:extLst>
                </p14:cNvPr>
                <p14:cNvContentPartPr/>
                <p14:nvPr/>
              </p14:nvContentPartPr>
              <p14:xfrm>
                <a:off x="1405307" y="820880"/>
                <a:ext cx="318240" cy="9000"/>
              </p14:xfrm>
            </p:contentPart>
          </mc:Choice>
          <mc:Fallback xmlns="">
            <p:pic>
              <p:nvPicPr>
                <p:cNvPr id="7" name="Рукописный ввод 6">
                  <a:extLst>
                    <a:ext uri="{FF2B5EF4-FFF2-40B4-BE49-F238E27FC236}">
                      <a16:creationId xmlns:a16="http://schemas.microsoft.com/office/drawing/2014/main" id="{500BE6F4-B296-57A5-6E1F-8D56BD53382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87307" y="803240"/>
                  <a:ext cx="353880" cy="4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Рукописный ввод 8">
                <a:extLst>
                  <a:ext uri="{FF2B5EF4-FFF2-40B4-BE49-F238E27FC236}">
                    <a16:creationId xmlns="" xmlns:a16="http://schemas.microsoft.com/office/drawing/2014/main" id="{6C1ECE99-0733-C9D7-0358-9C37F170AB48}"/>
                  </a:ext>
                </a:extLst>
              </p14:cNvPr>
              <p14:cNvContentPartPr/>
              <p14:nvPr/>
            </p14:nvContentPartPr>
            <p14:xfrm>
              <a:off x="1447787" y="1041200"/>
              <a:ext cx="540360" cy="360"/>
            </p14:xfrm>
          </p:contentPart>
        </mc:Choice>
        <mc:Fallback xmlns=""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6C1ECE99-0733-C9D7-0358-9C37F170AB4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29787" y="1023560"/>
                <a:ext cx="57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Группа 15">
            <a:extLst>
              <a:ext uri="{FF2B5EF4-FFF2-40B4-BE49-F238E27FC236}">
                <a16:creationId xmlns="" xmlns:a16="http://schemas.microsoft.com/office/drawing/2014/main" id="{2CAD455F-B3F4-78C5-93B0-A81DE32861DC}"/>
              </a:ext>
            </a:extLst>
          </p:cNvPr>
          <p:cNvGrpSpPr/>
          <p:nvPr/>
        </p:nvGrpSpPr>
        <p:grpSpPr>
          <a:xfrm>
            <a:off x="2668907" y="728000"/>
            <a:ext cx="1075320" cy="424440"/>
            <a:chOff x="2668907" y="728000"/>
            <a:chExt cx="1075320" cy="42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Рукописный ввод 9">
                  <a:extLst>
                    <a:ext uri="{FF2B5EF4-FFF2-40B4-BE49-F238E27FC236}">
                      <a16:creationId xmlns="" xmlns:a16="http://schemas.microsoft.com/office/drawing/2014/main" id="{29F48821-0D02-EC9A-46B0-43C410E2521A}"/>
                    </a:ext>
                  </a:extLst>
                </p14:cNvPr>
                <p14:cNvContentPartPr/>
                <p14:nvPr/>
              </p14:nvContentPartPr>
              <p14:xfrm>
                <a:off x="2668907" y="792080"/>
                <a:ext cx="374760" cy="360360"/>
              </p14:xfrm>
            </p:contentPart>
          </mc:Choice>
          <mc:Fallback xmlns="">
            <p:pic>
              <p:nvPicPr>
                <p:cNvPr id="10" name="Рукописный ввод 9">
                  <a:extLst>
                    <a:ext uri="{FF2B5EF4-FFF2-40B4-BE49-F238E27FC236}">
                      <a16:creationId xmlns:a16="http://schemas.microsoft.com/office/drawing/2014/main" id="{29F48821-0D02-EC9A-46B0-43C410E2521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51267" y="774080"/>
                  <a:ext cx="41040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Рукописный ввод 10">
                  <a:extLst>
                    <a:ext uri="{FF2B5EF4-FFF2-40B4-BE49-F238E27FC236}">
                      <a16:creationId xmlns="" xmlns:a16="http://schemas.microsoft.com/office/drawing/2014/main" id="{015B958D-4CF6-78E0-8BB0-D17D3FD27F3F}"/>
                    </a:ext>
                  </a:extLst>
                </p14:cNvPr>
                <p14:cNvContentPartPr/>
                <p14:nvPr/>
              </p14:nvContentPartPr>
              <p14:xfrm>
                <a:off x="3222227" y="872000"/>
                <a:ext cx="3600" cy="10080"/>
              </p14:xfrm>
            </p:contentPart>
          </mc:Choice>
          <mc:Fallback xmlns="">
            <p:pic>
              <p:nvPicPr>
                <p:cNvPr id="11" name="Рукописный ввод 10">
                  <a:extLst>
                    <a:ext uri="{FF2B5EF4-FFF2-40B4-BE49-F238E27FC236}">
                      <a16:creationId xmlns:a16="http://schemas.microsoft.com/office/drawing/2014/main" id="{015B958D-4CF6-78E0-8BB0-D17D3FD27F3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204587" y="854360"/>
                  <a:ext cx="392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Рукописный ввод 11">
                  <a:extLst>
                    <a:ext uri="{FF2B5EF4-FFF2-40B4-BE49-F238E27FC236}">
                      <a16:creationId xmlns="" xmlns:a16="http://schemas.microsoft.com/office/drawing/2014/main" id="{B1B38D2D-D35D-05C5-5E9A-31A7EE38ADE9}"/>
                    </a:ext>
                  </a:extLst>
                </p14:cNvPr>
                <p14:cNvContentPartPr/>
                <p14:nvPr/>
              </p14:nvContentPartPr>
              <p14:xfrm>
                <a:off x="3098387" y="1108880"/>
                <a:ext cx="360" cy="360"/>
              </p14:xfrm>
            </p:contentPart>
          </mc:Choice>
          <mc:Fallback xmlns="">
            <p:pic>
              <p:nvPicPr>
                <p:cNvPr id="12" name="Рукописный ввод 11">
                  <a:extLst>
                    <a:ext uri="{FF2B5EF4-FFF2-40B4-BE49-F238E27FC236}">
                      <a16:creationId xmlns:a16="http://schemas.microsoft.com/office/drawing/2014/main" id="{B1B38D2D-D35D-05C5-5E9A-31A7EE38ADE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080747" y="109124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Рукописный ввод 12">
                  <a:extLst>
                    <a:ext uri="{FF2B5EF4-FFF2-40B4-BE49-F238E27FC236}">
                      <a16:creationId xmlns="" xmlns:a16="http://schemas.microsoft.com/office/drawing/2014/main" id="{68372D51-EB81-6488-EFB4-2B5AC379D5BF}"/>
                    </a:ext>
                  </a:extLst>
                </p14:cNvPr>
                <p14:cNvContentPartPr/>
                <p14:nvPr/>
              </p14:nvContentPartPr>
              <p14:xfrm>
                <a:off x="3533267" y="728000"/>
                <a:ext cx="203400" cy="178920"/>
              </p14:xfrm>
            </p:contentPart>
          </mc:Choice>
          <mc:Fallback xmlns="">
            <p:pic>
              <p:nvPicPr>
                <p:cNvPr id="13" name="Рукописный ввод 12">
                  <a:extLst>
                    <a:ext uri="{FF2B5EF4-FFF2-40B4-BE49-F238E27FC236}">
                      <a16:creationId xmlns:a16="http://schemas.microsoft.com/office/drawing/2014/main" id="{68372D51-EB81-6488-EFB4-2B5AC379D5B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515267" y="710360"/>
                  <a:ext cx="2390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Рукописный ввод 13">
                  <a:extLst>
                    <a:ext uri="{FF2B5EF4-FFF2-40B4-BE49-F238E27FC236}">
                      <a16:creationId xmlns="" xmlns:a16="http://schemas.microsoft.com/office/drawing/2014/main" id="{D9386CB3-7FD4-BE70-4410-E9DF42D3C629}"/>
                    </a:ext>
                  </a:extLst>
                </p14:cNvPr>
                <p14:cNvContentPartPr/>
                <p14:nvPr/>
              </p14:nvContentPartPr>
              <p14:xfrm>
                <a:off x="3618947" y="854720"/>
                <a:ext cx="125280" cy="269640"/>
              </p14:xfrm>
            </p:contentPart>
          </mc:Choice>
          <mc:Fallback xmlns="">
            <p:pic>
              <p:nvPicPr>
                <p:cNvPr id="14" name="Рукописный ввод 13">
                  <a:extLst>
                    <a:ext uri="{FF2B5EF4-FFF2-40B4-BE49-F238E27FC236}">
                      <a16:creationId xmlns:a16="http://schemas.microsoft.com/office/drawing/2014/main" id="{D9386CB3-7FD4-BE70-4410-E9DF42D3C62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601307" y="837080"/>
                  <a:ext cx="160920" cy="30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Группа 38">
            <a:extLst>
              <a:ext uri="{FF2B5EF4-FFF2-40B4-BE49-F238E27FC236}">
                <a16:creationId xmlns="" xmlns:a16="http://schemas.microsoft.com/office/drawing/2014/main" id="{66608798-9416-AC74-CAD0-D0BCDE3521B6}"/>
              </a:ext>
            </a:extLst>
          </p:cNvPr>
          <p:cNvGrpSpPr/>
          <p:nvPr/>
        </p:nvGrpSpPr>
        <p:grpSpPr>
          <a:xfrm>
            <a:off x="4893707" y="803960"/>
            <a:ext cx="3309840" cy="3184560"/>
            <a:chOff x="4893707" y="803960"/>
            <a:chExt cx="3309840" cy="318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Рукописный ввод 14">
                  <a:extLst>
                    <a:ext uri="{FF2B5EF4-FFF2-40B4-BE49-F238E27FC236}">
                      <a16:creationId xmlns="" xmlns:a16="http://schemas.microsoft.com/office/drawing/2014/main" id="{7C67FB7B-58B5-9E59-D466-F6FDB22BA4E6}"/>
                    </a:ext>
                  </a:extLst>
                </p14:cNvPr>
                <p14:cNvContentPartPr/>
                <p14:nvPr/>
              </p14:nvContentPartPr>
              <p14:xfrm>
                <a:off x="5217347" y="996200"/>
                <a:ext cx="582480" cy="532440"/>
              </p14:xfrm>
            </p:contentPart>
          </mc:Choice>
          <mc:Fallback xmlns="">
            <p:pic>
              <p:nvPicPr>
                <p:cNvPr id="15" name="Рукописный ввод 14">
                  <a:extLst>
                    <a:ext uri="{FF2B5EF4-FFF2-40B4-BE49-F238E27FC236}">
                      <a16:creationId xmlns:a16="http://schemas.microsoft.com/office/drawing/2014/main" id="{7C67FB7B-58B5-9E59-D466-F6FDB22BA4E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199707" y="978560"/>
                  <a:ext cx="618120" cy="56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Рукописный ввод 16">
                  <a:extLst>
                    <a:ext uri="{FF2B5EF4-FFF2-40B4-BE49-F238E27FC236}">
                      <a16:creationId xmlns="" xmlns:a16="http://schemas.microsoft.com/office/drawing/2014/main" id="{550DC7EA-14D7-62CE-4C0B-99207D17CDBA}"/>
                    </a:ext>
                  </a:extLst>
                </p14:cNvPr>
                <p14:cNvContentPartPr/>
                <p14:nvPr/>
              </p14:nvContentPartPr>
              <p14:xfrm>
                <a:off x="6332987" y="803960"/>
                <a:ext cx="88920" cy="1442160"/>
              </p14:xfrm>
            </p:contentPart>
          </mc:Choice>
          <mc:Fallback xmlns="">
            <p:pic>
              <p:nvPicPr>
                <p:cNvPr id="17" name="Рукописный ввод 16">
                  <a:extLst>
                    <a:ext uri="{FF2B5EF4-FFF2-40B4-BE49-F238E27FC236}">
                      <a16:creationId xmlns:a16="http://schemas.microsoft.com/office/drawing/2014/main" id="{550DC7EA-14D7-62CE-4C0B-99207D17CDB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314987" y="786320"/>
                  <a:ext cx="124560" cy="147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Рукописный ввод 17">
                  <a:extLst>
                    <a:ext uri="{FF2B5EF4-FFF2-40B4-BE49-F238E27FC236}">
                      <a16:creationId xmlns="" xmlns:a16="http://schemas.microsoft.com/office/drawing/2014/main" id="{37B8B5FE-F56F-F8D5-9281-FFB6B9D6CFA1}"/>
                    </a:ext>
                  </a:extLst>
                </p14:cNvPr>
                <p14:cNvContentPartPr/>
                <p14:nvPr/>
              </p14:nvContentPartPr>
              <p14:xfrm>
                <a:off x="6332987" y="1464560"/>
                <a:ext cx="1870560" cy="77040"/>
              </p14:xfrm>
            </p:contentPart>
          </mc:Choice>
          <mc:Fallback xmlns="">
            <p:pic>
              <p:nvPicPr>
                <p:cNvPr id="18" name="Рукописный ввод 17">
                  <a:extLst>
                    <a:ext uri="{FF2B5EF4-FFF2-40B4-BE49-F238E27FC236}">
                      <a16:creationId xmlns:a16="http://schemas.microsoft.com/office/drawing/2014/main" id="{37B8B5FE-F56F-F8D5-9281-FFB6B9D6CFA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314987" y="1446560"/>
                  <a:ext cx="19062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Рукописный ввод 18">
                  <a:extLst>
                    <a:ext uri="{FF2B5EF4-FFF2-40B4-BE49-F238E27FC236}">
                      <a16:creationId xmlns="" xmlns:a16="http://schemas.microsoft.com/office/drawing/2014/main" id="{53A0E5ED-2551-1BBC-A7DA-FF4D7872FC1B}"/>
                    </a:ext>
                  </a:extLst>
                </p14:cNvPr>
                <p14:cNvContentPartPr/>
                <p14:nvPr/>
              </p14:nvContentPartPr>
              <p14:xfrm>
                <a:off x="6848867" y="990080"/>
                <a:ext cx="356760" cy="484200"/>
              </p14:xfrm>
            </p:contentPart>
          </mc:Choice>
          <mc:Fallback xmlns="">
            <p:pic>
              <p:nvPicPr>
                <p:cNvPr id="19" name="Рукописный ввод 18">
                  <a:extLst>
                    <a:ext uri="{FF2B5EF4-FFF2-40B4-BE49-F238E27FC236}">
                      <a16:creationId xmlns:a16="http://schemas.microsoft.com/office/drawing/2014/main" id="{53A0E5ED-2551-1BBC-A7DA-FF4D7872FC1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831227" y="972080"/>
                  <a:ext cx="392400" cy="51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Рукописный ввод 19">
                  <a:extLst>
                    <a:ext uri="{FF2B5EF4-FFF2-40B4-BE49-F238E27FC236}">
                      <a16:creationId xmlns="" xmlns:a16="http://schemas.microsoft.com/office/drawing/2014/main" id="{EB42A503-B862-9737-206F-7E5EC17D058B}"/>
                    </a:ext>
                  </a:extLst>
                </p14:cNvPr>
                <p14:cNvContentPartPr/>
                <p14:nvPr/>
              </p14:nvContentPartPr>
              <p14:xfrm>
                <a:off x="6765347" y="1837160"/>
                <a:ext cx="188640" cy="290520"/>
              </p14:xfrm>
            </p:contentPart>
          </mc:Choice>
          <mc:Fallback xmlns="">
            <p:pic>
              <p:nvPicPr>
                <p:cNvPr id="20" name="Рукописный ввод 19">
                  <a:extLst>
                    <a:ext uri="{FF2B5EF4-FFF2-40B4-BE49-F238E27FC236}">
                      <a16:creationId xmlns:a16="http://schemas.microsoft.com/office/drawing/2014/main" id="{EB42A503-B862-9737-206F-7E5EC17D058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747347" y="1819160"/>
                  <a:ext cx="22428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Рукописный ввод 20">
                  <a:extLst>
                    <a:ext uri="{FF2B5EF4-FFF2-40B4-BE49-F238E27FC236}">
                      <a16:creationId xmlns="" xmlns:a16="http://schemas.microsoft.com/office/drawing/2014/main" id="{95096087-29C0-441E-1AC0-DB6374A177BB}"/>
                    </a:ext>
                  </a:extLst>
                </p14:cNvPr>
                <p14:cNvContentPartPr/>
                <p14:nvPr/>
              </p14:nvContentPartPr>
              <p14:xfrm>
                <a:off x="6907907" y="2184200"/>
                <a:ext cx="154080" cy="358560"/>
              </p14:xfrm>
            </p:contentPart>
          </mc:Choice>
          <mc:Fallback xmlns="">
            <p:pic>
              <p:nvPicPr>
                <p:cNvPr id="21" name="Рукописный ввод 20">
                  <a:extLst>
                    <a:ext uri="{FF2B5EF4-FFF2-40B4-BE49-F238E27FC236}">
                      <a16:creationId xmlns:a16="http://schemas.microsoft.com/office/drawing/2014/main" id="{95096087-29C0-441E-1AC0-DB6374A177B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889907" y="2166200"/>
                  <a:ext cx="18972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Рукописный ввод 23">
                  <a:extLst>
                    <a:ext uri="{FF2B5EF4-FFF2-40B4-BE49-F238E27FC236}">
                      <a16:creationId xmlns="" xmlns:a16="http://schemas.microsoft.com/office/drawing/2014/main" id="{B381F9DA-CF7A-61E3-6ED1-1AD6D96064BB}"/>
                    </a:ext>
                  </a:extLst>
                </p14:cNvPr>
                <p14:cNvContentPartPr/>
                <p14:nvPr/>
              </p14:nvContentPartPr>
              <p14:xfrm>
                <a:off x="5781107" y="1058480"/>
                <a:ext cx="223200" cy="383040"/>
              </p14:xfrm>
            </p:contentPart>
          </mc:Choice>
          <mc:Fallback xmlns="">
            <p:pic>
              <p:nvPicPr>
                <p:cNvPr id="24" name="Рукописный ввод 23">
                  <a:extLst>
                    <a:ext uri="{FF2B5EF4-FFF2-40B4-BE49-F238E27FC236}">
                      <a16:creationId xmlns:a16="http://schemas.microsoft.com/office/drawing/2014/main" id="{B381F9DA-CF7A-61E3-6ED1-1AD6D96064B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763467" y="1040840"/>
                  <a:ext cx="25884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Рукописный ввод 25">
                  <a:extLst>
                    <a:ext uri="{FF2B5EF4-FFF2-40B4-BE49-F238E27FC236}">
                      <a16:creationId xmlns="" xmlns:a16="http://schemas.microsoft.com/office/drawing/2014/main" id="{6A378145-791A-46AE-5C5D-EE5FC27B8718}"/>
                    </a:ext>
                  </a:extLst>
                </p14:cNvPr>
                <p14:cNvContentPartPr/>
                <p14:nvPr/>
              </p14:nvContentPartPr>
              <p14:xfrm>
                <a:off x="7154147" y="1732040"/>
                <a:ext cx="490320" cy="410400"/>
              </p14:xfrm>
            </p:contentPart>
          </mc:Choice>
          <mc:Fallback xmlns="">
            <p:pic>
              <p:nvPicPr>
                <p:cNvPr id="26" name="Рукописный ввод 25">
                  <a:extLst>
                    <a:ext uri="{FF2B5EF4-FFF2-40B4-BE49-F238E27FC236}">
                      <a16:creationId xmlns:a16="http://schemas.microsoft.com/office/drawing/2014/main" id="{6A378145-791A-46AE-5C5D-EE5FC27B871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136147" y="1714040"/>
                  <a:ext cx="52596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Рукописный ввод 26">
                  <a:extLst>
                    <a:ext uri="{FF2B5EF4-FFF2-40B4-BE49-F238E27FC236}">
                      <a16:creationId xmlns="" xmlns:a16="http://schemas.microsoft.com/office/drawing/2014/main" id="{71A44523-12DD-B859-502C-59076C21661F}"/>
                    </a:ext>
                  </a:extLst>
                </p14:cNvPr>
                <p14:cNvContentPartPr/>
                <p14:nvPr/>
              </p14:nvContentPartPr>
              <p14:xfrm>
                <a:off x="5291147" y="1701800"/>
                <a:ext cx="69480" cy="356400"/>
              </p14:xfrm>
            </p:contentPart>
          </mc:Choice>
          <mc:Fallback xmlns="">
            <p:pic>
              <p:nvPicPr>
                <p:cNvPr id="27" name="Рукописный ввод 26">
                  <a:extLst>
                    <a:ext uri="{FF2B5EF4-FFF2-40B4-BE49-F238E27FC236}">
                      <a16:creationId xmlns:a16="http://schemas.microsoft.com/office/drawing/2014/main" id="{71A44523-12DD-B859-502C-59076C21661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273147" y="1683800"/>
                  <a:ext cx="10512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Рукописный ввод 27">
                  <a:extLst>
                    <a:ext uri="{FF2B5EF4-FFF2-40B4-BE49-F238E27FC236}">
                      <a16:creationId xmlns="" xmlns:a16="http://schemas.microsoft.com/office/drawing/2014/main" id="{48E1C782-68E8-F367-1C63-D913B19BC6A1}"/>
                    </a:ext>
                  </a:extLst>
                </p14:cNvPr>
                <p14:cNvContentPartPr/>
                <p14:nvPr/>
              </p14:nvContentPartPr>
              <p14:xfrm>
                <a:off x="5643947" y="1674800"/>
                <a:ext cx="239040" cy="317160"/>
              </p14:xfrm>
            </p:contentPart>
          </mc:Choice>
          <mc:Fallback xmlns="">
            <p:pic>
              <p:nvPicPr>
                <p:cNvPr id="28" name="Рукописный ввод 27">
                  <a:extLst>
                    <a:ext uri="{FF2B5EF4-FFF2-40B4-BE49-F238E27FC236}">
                      <a16:creationId xmlns:a16="http://schemas.microsoft.com/office/drawing/2014/main" id="{48E1C782-68E8-F367-1C63-D913B19BC6A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625947" y="1657160"/>
                  <a:ext cx="27468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Рукописный ввод 28">
                  <a:extLst>
                    <a:ext uri="{FF2B5EF4-FFF2-40B4-BE49-F238E27FC236}">
                      <a16:creationId xmlns="" xmlns:a16="http://schemas.microsoft.com/office/drawing/2014/main" id="{EE161F1B-8EC1-344A-9C14-E2F4CF4F99A5}"/>
                    </a:ext>
                  </a:extLst>
                </p14:cNvPr>
                <p14:cNvContentPartPr/>
                <p14:nvPr/>
              </p14:nvContentPartPr>
              <p14:xfrm>
                <a:off x="4893707" y="2205800"/>
                <a:ext cx="1184040" cy="54720"/>
              </p14:xfrm>
            </p:contentPart>
          </mc:Choice>
          <mc:Fallback xmlns="">
            <p:pic>
              <p:nvPicPr>
                <p:cNvPr id="29" name="Рукописный ввод 28">
                  <a:extLst>
                    <a:ext uri="{FF2B5EF4-FFF2-40B4-BE49-F238E27FC236}">
                      <a16:creationId xmlns:a16="http://schemas.microsoft.com/office/drawing/2014/main" id="{EE161F1B-8EC1-344A-9C14-E2F4CF4F99A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875707" y="2188160"/>
                  <a:ext cx="12196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Рукописный ввод 29">
                  <a:extLst>
                    <a:ext uri="{FF2B5EF4-FFF2-40B4-BE49-F238E27FC236}">
                      <a16:creationId xmlns="" xmlns:a16="http://schemas.microsoft.com/office/drawing/2014/main" id="{6B761FA3-0BF0-93E8-5776-278DCB2E70A9}"/>
                    </a:ext>
                  </a:extLst>
                </p14:cNvPr>
                <p14:cNvContentPartPr/>
                <p14:nvPr/>
              </p14:nvContentPartPr>
              <p14:xfrm>
                <a:off x="5594987" y="2336120"/>
                <a:ext cx="231840" cy="386280"/>
              </p14:xfrm>
            </p:contentPart>
          </mc:Choice>
          <mc:Fallback xmlns="">
            <p:pic>
              <p:nvPicPr>
                <p:cNvPr id="30" name="Рукописный ввод 29">
                  <a:extLst>
                    <a:ext uri="{FF2B5EF4-FFF2-40B4-BE49-F238E27FC236}">
                      <a16:creationId xmlns:a16="http://schemas.microsoft.com/office/drawing/2014/main" id="{6B761FA3-0BF0-93E8-5776-278DCB2E70A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577347" y="2318480"/>
                  <a:ext cx="26748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Рукописный ввод 30">
                  <a:extLst>
                    <a:ext uri="{FF2B5EF4-FFF2-40B4-BE49-F238E27FC236}">
                      <a16:creationId xmlns="" xmlns:a16="http://schemas.microsoft.com/office/drawing/2014/main" id="{DBBD9CC9-9622-4F52-D5B6-88040E9E1534}"/>
                    </a:ext>
                  </a:extLst>
                </p14:cNvPr>
                <p14:cNvContentPartPr/>
                <p14:nvPr/>
              </p14:nvContentPartPr>
              <p14:xfrm>
                <a:off x="6021227" y="2405240"/>
                <a:ext cx="323280" cy="289080"/>
              </p14:xfrm>
            </p:contentPart>
          </mc:Choice>
          <mc:Fallback xmlns="">
            <p:pic>
              <p:nvPicPr>
                <p:cNvPr id="31" name="Рукописный ввод 30">
                  <a:extLst>
                    <a:ext uri="{FF2B5EF4-FFF2-40B4-BE49-F238E27FC236}">
                      <a16:creationId xmlns:a16="http://schemas.microsoft.com/office/drawing/2014/main" id="{DBBD9CC9-9622-4F52-D5B6-88040E9E153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003227" y="2387240"/>
                  <a:ext cx="35892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Рукописный ввод 31">
                  <a:extLst>
                    <a:ext uri="{FF2B5EF4-FFF2-40B4-BE49-F238E27FC236}">
                      <a16:creationId xmlns="" xmlns:a16="http://schemas.microsoft.com/office/drawing/2014/main" id="{C4F16EF0-D99B-0FF9-3532-A0741E51E040}"/>
                    </a:ext>
                  </a:extLst>
                </p14:cNvPr>
                <p14:cNvContentPartPr/>
                <p14:nvPr/>
              </p14:nvContentPartPr>
              <p14:xfrm>
                <a:off x="7687667" y="1725560"/>
                <a:ext cx="469080" cy="457200"/>
              </p14:xfrm>
            </p:contentPart>
          </mc:Choice>
          <mc:Fallback xmlns="">
            <p:pic>
              <p:nvPicPr>
                <p:cNvPr id="32" name="Рукописный ввод 31">
                  <a:extLst>
                    <a:ext uri="{FF2B5EF4-FFF2-40B4-BE49-F238E27FC236}">
                      <a16:creationId xmlns:a16="http://schemas.microsoft.com/office/drawing/2014/main" id="{C4F16EF0-D99B-0FF9-3532-A0741E51E04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670027" y="1707920"/>
                  <a:ext cx="504720" cy="49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Рукописный ввод 32">
                  <a:extLst>
                    <a:ext uri="{FF2B5EF4-FFF2-40B4-BE49-F238E27FC236}">
                      <a16:creationId xmlns="" xmlns:a16="http://schemas.microsoft.com/office/drawing/2014/main" id="{DF394E5A-08E8-9E65-79C7-380FC443F22D}"/>
                    </a:ext>
                  </a:extLst>
                </p14:cNvPr>
                <p14:cNvContentPartPr/>
                <p14:nvPr/>
              </p14:nvContentPartPr>
              <p14:xfrm>
                <a:off x="5612627" y="2895200"/>
                <a:ext cx="68760" cy="400320"/>
              </p14:xfrm>
            </p:contentPart>
          </mc:Choice>
          <mc:Fallback xmlns="">
            <p:pic>
              <p:nvPicPr>
                <p:cNvPr id="33" name="Рукописный ввод 32">
                  <a:extLst>
                    <a:ext uri="{FF2B5EF4-FFF2-40B4-BE49-F238E27FC236}">
                      <a16:creationId xmlns:a16="http://schemas.microsoft.com/office/drawing/2014/main" id="{DF394E5A-08E8-9E65-79C7-380FC443F22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594627" y="2877560"/>
                  <a:ext cx="10440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Рукописный ввод 33">
                  <a:extLst>
                    <a:ext uri="{FF2B5EF4-FFF2-40B4-BE49-F238E27FC236}">
                      <a16:creationId xmlns="" xmlns:a16="http://schemas.microsoft.com/office/drawing/2014/main" id="{A8CF615B-086B-C09A-6A6E-D9C6CB455B56}"/>
                    </a:ext>
                  </a:extLst>
                </p14:cNvPr>
                <p14:cNvContentPartPr/>
                <p14:nvPr/>
              </p14:nvContentPartPr>
              <p14:xfrm>
                <a:off x="6053987" y="2884400"/>
                <a:ext cx="314280" cy="377640"/>
              </p14:xfrm>
            </p:contentPart>
          </mc:Choice>
          <mc:Fallback xmlns="">
            <p:pic>
              <p:nvPicPr>
                <p:cNvPr id="34" name="Рукописный ввод 33">
                  <a:extLst>
                    <a:ext uri="{FF2B5EF4-FFF2-40B4-BE49-F238E27FC236}">
                      <a16:creationId xmlns:a16="http://schemas.microsoft.com/office/drawing/2014/main" id="{A8CF615B-086B-C09A-6A6E-D9C6CB455B5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036347" y="2866400"/>
                  <a:ext cx="34992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Рукописный ввод 34">
                  <a:extLst>
                    <a:ext uri="{FF2B5EF4-FFF2-40B4-BE49-F238E27FC236}">
                      <a16:creationId xmlns="" xmlns:a16="http://schemas.microsoft.com/office/drawing/2014/main" id="{629BF412-02FE-6AC7-2517-194D64D9B9B9}"/>
                    </a:ext>
                  </a:extLst>
                </p14:cNvPr>
                <p14:cNvContentPartPr/>
                <p14:nvPr/>
              </p14:nvContentPartPr>
              <p14:xfrm>
                <a:off x="5317067" y="3402080"/>
                <a:ext cx="1243800" cy="27000"/>
              </p14:xfrm>
            </p:contentPart>
          </mc:Choice>
          <mc:Fallback xmlns="">
            <p:pic>
              <p:nvPicPr>
                <p:cNvPr id="35" name="Рукописный ввод 34">
                  <a:extLst>
                    <a:ext uri="{FF2B5EF4-FFF2-40B4-BE49-F238E27FC236}">
                      <a16:creationId xmlns:a16="http://schemas.microsoft.com/office/drawing/2014/main" id="{629BF412-02FE-6AC7-2517-194D64D9B9B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299067" y="3384440"/>
                  <a:ext cx="12794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Рукописный ввод 35">
                  <a:extLst>
                    <a:ext uri="{FF2B5EF4-FFF2-40B4-BE49-F238E27FC236}">
                      <a16:creationId xmlns="" xmlns:a16="http://schemas.microsoft.com/office/drawing/2014/main" id="{739C07B9-FF7F-BB04-BDFA-1FA2B5A228C5}"/>
                    </a:ext>
                  </a:extLst>
                </p14:cNvPr>
                <p14:cNvContentPartPr/>
                <p14:nvPr/>
              </p14:nvContentPartPr>
              <p14:xfrm>
                <a:off x="5982347" y="3531680"/>
                <a:ext cx="665640" cy="456840"/>
              </p14:xfrm>
            </p:contentPart>
          </mc:Choice>
          <mc:Fallback xmlns="">
            <p:pic>
              <p:nvPicPr>
                <p:cNvPr id="36" name="Рукописный ввод 35">
                  <a:extLst>
                    <a:ext uri="{FF2B5EF4-FFF2-40B4-BE49-F238E27FC236}">
                      <a16:creationId xmlns:a16="http://schemas.microsoft.com/office/drawing/2014/main" id="{739C07B9-FF7F-BB04-BDFA-1FA2B5A228C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964707" y="3514040"/>
                  <a:ext cx="701280" cy="49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7" name="Рукописный ввод 36">
                <a:extLst>
                  <a:ext uri="{FF2B5EF4-FFF2-40B4-BE49-F238E27FC236}">
                    <a16:creationId xmlns="" xmlns:a16="http://schemas.microsoft.com/office/drawing/2014/main" id="{C138A092-AEC0-AD2A-3B19-1CE5605C3A05}"/>
                  </a:ext>
                </a:extLst>
              </p14:cNvPr>
              <p14:cNvContentPartPr/>
              <p14:nvPr/>
            </p14:nvContentPartPr>
            <p14:xfrm>
              <a:off x="287867" y="2650040"/>
              <a:ext cx="352800" cy="31320"/>
            </p14:xfrm>
          </p:contentPart>
        </mc:Choice>
        <mc:Fallback xmlns="">
          <p:pic>
            <p:nvPicPr>
              <p:cNvPr id="37" name="Рукописный ввод 36">
                <a:extLst>
                  <a:ext uri="{FF2B5EF4-FFF2-40B4-BE49-F238E27FC236}">
                    <a16:creationId xmlns:a16="http://schemas.microsoft.com/office/drawing/2014/main" id="{C138A092-AEC0-AD2A-3B19-1CE5605C3A05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69867" y="2632400"/>
                <a:ext cx="38844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8" name="Рукописный ввод 37">
                <a:extLst>
                  <a:ext uri="{FF2B5EF4-FFF2-40B4-BE49-F238E27FC236}">
                    <a16:creationId xmlns="" xmlns:a16="http://schemas.microsoft.com/office/drawing/2014/main" id="{4977ECD2-6A00-E885-4403-48EF004056FE}"/>
                  </a:ext>
                </a:extLst>
              </p14:cNvPr>
              <p14:cNvContentPartPr/>
              <p14:nvPr/>
            </p14:nvContentPartPr>
            <p14:xfrm>
              <a:off x="185987" y="2861720"/>
              <a:ext cx="543960" cy="360"/>
            </p14:xfrm>
          </p:contentPart>
        </mc:Choice>
        <mc:Fallback xmlns="">
          <p:pic>
            <p:nvPicPr>
              <p:cNvPr id="38" name="Рукописный ввод 37">
                <a:extLst>
                  <a:ext uri="{FF2B5EF4-FFF2-40B4-BE49-F238E27FC236}">
                    <a16:creationId xmlns:a16="http://schemas.microsoft.com/office/drawing/2014/main" id="{4977ECD2-6A00-E885-4403-48EF004056F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68347" y="2843720"/>
                <a:ext cx="5796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Группа 44">
            <a:extLst>
              <a:ext uri="{FF2B5EF4-FFF2-40B4-BE49-F238E27FC236}">
                <a16:creationId xmlns="" xmlns:a16="http://schemas.microsoft.com/office/drawing/2014/main" id="{86971AD5-B6E1-9DA8-3087-593BDD98BB15}"/>
              </a:ext>
            </a:extLst>
          </p:cNvPr>
          <p:cNvGrpSpPr/>
          <p:nvPr/>
        </p:nvGrpSpPr>
        <p:grpSpPr>
          <a:xfrm>
            <a:off x="1209467" y="2345120"/>
            <a:ext cx="1813320" cy="1319400"/>
            <a:chOff x="1209467" y="2345120"/>
            <a:chExt cx="1813320" cy="131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Рукописный ввод 39">
                  <a:extLst>
                    <a:ext uri="{FF2B5EF4-FFF2-40B4-BE49-F238E27FC236}">
                      <a16:creationId xmlns="" xmlns:a16="http://schemas.microsoft.com/office/drawing/2014/main" id="{B1A17F8A-F744-6084-2D34-F34690BF5F2E}"/>
                    </a:ext>
                  </a:extLst>
                </p14:cNvPr>
                <p14:cNvContentPartPr/>
                <p14:nvPr/>
              </p14:nvContentPartPr>
              <p14:xfrm>
                <a:off x="1209467" y="2632760"/>
                <a:ext cx="342000" cy="349920"/>
              </p14:xfrm>
            </p:contentPart>
          </mc:Choice>
          <mc:Fallback xmlns="">
            <p:pic>
              <p:nvPicPr>
                <p:cNvPr id="40" name="Рукописный ввод 39">
                  <a:extLst>
                    <a:ext uri="{FF2B5EF4-FFF2-40B4-BE49-F238E27FC236}">
                      <a16:creationId xmlns:a16="http://schemas.microsoft.com/office/drawing/2014/main" id="{B1A17F8A-F744-6084-2D34-F34690BF5F2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91827" y="2615120"/>
                  <a:ext cx="37764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Рукописный ввод 40">
                  <a:extLst>
                    <a:ext uri="{FF2B5EF4-FFF2-40B4-BE49-F238E27FC236}">
                      <a16:creationId xmlns="" xmlns:a16="http://schemas.microsoft.com/office/drawing/2014/main" id="{DA499B70-7DF1-6FEF-2E23-0D5BC2EA3BDD}"/>
                    </a:ext>
                  </a:extLst>
                </p14:cNvPr>
                <p14:cNvContentPartPr/>
                <p14:nvPr/>
              </p14:nvContentPartPr>
              <p14:xfrm>
                <a:off x="1544987" y="3022640"/>
                <a:ext cx="106920" cy="285480"/>
              </p14:xfrm>
            </p:contentPart>
          </mc:Choice>
          <mc:Fallback xmlns="">
            <p:pic>
              <p:nvPicPr>
                <p:cNvPr id="41" name="Рукописный ввод 40">
                  <a:extLst>
                    <a:ext uri="{FF2B5EF4-FFF2-40B4-BE49-F238E27FC236}">
                      <a16:creationId xmlns:a16="http://schemas.microsoft.com/office/drawing/2014/main" id="{DA499B70-7DF1-6FEF-2E23-0D5BC2EA3BD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526987" y="3004640"/>
                  <a:ext cx="14256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Рукописный ввод 41">
                  <a:extLst>
                    <a:ext uri="{FF2B5EF4-FFF2-40B4-BE49-F238E27FC236}">
                      <a16:creationId xmlns="" xmlns:a16="http://schemas.microsoft.com/office/drawing/2014/main" id="{327ACBD6-5703-6DD9-FB1C-C4FD809A1F17}"/>
                    </a:ext>
                  </a:extLst>
                </p14:cNvPr>
                <p14:cNvContentPartPr/>
                <p14:nvPr/>
              </p14:nvContentPartPr>
              <p14:xfrm>
                <a:off x="1887347" y="2345120"/>
                <a:ext cx="525960" cy="1123200"/>
              </p14:xfrm>
            </p:contentPart>
          </mc:Choice>
          <mc:Fallback xmlns="">
            <p:pic>
              <p:nvPicPr>
                <p:cNvPr id="42" name="Рукописный ввод 41">
                  <a:extLst>
                    <a:ext uri="{FF2B5EF4-FFF2-40B4-BE49-F238E27FC236}">
                      <a16:creationId xmlns:a16="http://schemas.microsoft.com/office/drawing/2014/main" id="{327ACBD6-5703-6DD9-FB1C-C4FD809A1F1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869347" y="2327480"/>
                  <a:ext cx="561600" cy="11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Рукописный ввод 42">
                  <a:extLst>
                    <a:ext uri="{FF2B5EF4-FFF2-40B4-BE49-F238E27FC236}">
                      <a16:creationId xmlns="" xmlns:a16="http://schemas.microsoft.com/office/drawing/2014/main" id="{A13FCE00-863C-086F-23E1-2E0FA8132035}"/>
                    </a:ext>
                  </a:extLst>
                </p14:cNvPr>
                <p14:cNvContentPartPr/>
                <p14:nvPr/>
              </p14:nvContentPartPr>
              <p14:xfrm>
                <a:off x="2124947" y="2686400"/>
                <a:ext cx="510840" cy="363240"/>
              </p14:xfrm>
            </p:contentPart>
          </mc:Choice>
          <mc:Fallback xmlns="">
            <p:pic>
              <p:nvPicPr>
                <p:cNvPr id="43" name="Рукописный ввод 42">
                  <a:extLst>
                    <a:ext uri="{FF2B5EF4-FFF2-40B4-BE49-F238E27FC236}">
                      <a16:creationId xmlns:a16="http://schemas.microsoft.com/office/drawing/2014/main" id="{A13FCE00-863C-086F-23E1-2E0FA813203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106947" y="2668760"/>
                  <a:ext cx="54648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Рукописный ввод 43">
                  <a:extLst>
                    <a:ext uri="{FF2B5EF4-FFF2-40B4-BE49-F238E27FC236}">
                      <a16:creationId xmlns="" xmlns:a16="http://schemas.microsoft.com/office/drawing/2014/main" id="{F3AF93FD-45F1-1FF6-38D0-621B8751B873}"/>
                    </a:ext>
                  </a:extLst>
                </p14:cNvPr>
                <p14:cNvContentPartPr/>
                <p14:nvPr/>
              </p14:nvContentPartPr>
              <p14:xfrm>
                <a:off x="2599427" y="2616200"/>
                <a:ext cx="423360" cy="1048320"/>
              </p14:xfrm>
            </p:contentPart>
          </mc:Choice>
          <mc:Fallback xmlns="">
            <p:pic>
              <p:nvPicPr>
                <p:cNvPr id="44" name="Рукописный ввод 43">
                  <a:extLst>
                    <a:ext uri="{FF2B5EF4-FFF2-40B4-BE49-F238E27FC236}">
                      <a16:creationId xmlns:a16="http://schemas.microsoft.com/office/drawing/2014/main" id="{F3AF93FD-45F1-1FF6-38D0-621B8751B87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581427" y="2598200"/>
                  <a:ext cx="459000" cy="10839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8675DF87-58D5-F1F6-5880-12C7F26C5C5F}"/>
              </a:ext>
            </a:extLst>
      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567587" y="5122520"/>
            <a:ext cx="9254530" cy="132294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" name="Рукописный ввод 2">
                <a:extLst>
                  <a:ext uri="{FF2B5EF4-FFF2-40B4-BE49-F238E27FC236}">
                    <a16:creationId xmlns="" xmlns:a16="http://schemas.microsoft.com/office/drawing/2014/main" id="{053D8096-788F-F4BB-D84D-17D13A74A106}"/>
                  </a:ext>
                </a:extLst>
              </p14:cNvPr>
              <p14:cNvContentPartPr/>
              <p14:nvPr/>
            </p14:nvContentPartPr>
            <p14:xfrm>
              <a:off x="-1050147" y="728000"/>
              <a:ext cx="360" cy="360"/>
            </p14:xfrm>
          </p:contentPart>
        </mc:Choice>
        <mc:Fallback xmlns=""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053D8096-788F-F4BB-D84D-17D13A74A106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-1067787" y="7103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2" name="Рукописный ввод 21">
                <a:extLst>
                  <a:ext uri="{FF2B5EF4-FFF2-40B4-BE49-F238E27FC236}">
                    <a16:creationId xmlns="" xmlns:a16="http://schemas.microsoft.com/office/drawing/2014/main" id="{7623A529-ED43-911E-3378-6C29AD92C9A5}"/>
                  </a:ext>
                </a:extLst>
              </p14:cNvPr>
              <p14:cNvContentPartPr/>
              <p14:nvPr/>
            </p14:nvContentPartPr>
            <p14:xfrm>
              <a:off x="277173" y="252440"/>
              <a:ext cx="239400" cy="144360"/>
            </p14:xfrm>
          </p:contentPart>
        </mc:Choice>
        <mc:Fallback xmlns="">
          <p:pic>
            <p:nvPicPr>
              <p:cNvPr id="22" name="Рукописный ввод 21">
                <a:extLst>
                  <a:ext uri="{FF2B5EF4-FFF2-40B4-BE49-F238E27FC236}">
                    <a16:creationId xmlns:a16="http://schemas.microsoft.com/office/drawing/2014/main" id="{7623A529-ED43-911E-3378-6C29AD92C9A5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59533" y="234800"/>
                <a:ext cx="27504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3" name="Рукописный ввод 22">
                <a:extLst>
                  <a:ext uri="{FF2B5EF4-FFF2-40B4-BE49-F238E27FC236}">
                    <a16:creationId xmlns="" xmlns:a16="http://schemas.microsoft.com/office/drawing/2014/main" id="{9B53B133-4A5E-F4EA-5348-1F2FDE3D9321}"/>
                  </a:ext>
                </a:extLst>
              </p14:cNvPr>
              <p14:cNvContentPartPr/>
              <p14:nvPr/>
            </p14:nvContentPartPr>
            <p14:xfrm>
              <a:off x="5350653" y="5730920"/>
              <a:ext cx="112680" cy="145440"/>
            </p14:xfrm>
          </p:contentPart>
        </mc:Choice>
        <mc:Fallback xmlns="">
          <p:pic>
            <p:nvPicPr>
              <p:cNvPr id="23" name="Рукописный ввод 22">
                <a:extLst>
                  <a:ext uri="{FF2B5EF4-FFF2-40B4-BE49-F238E27FC236}">
                    <a16:creationId xmlns:a16="http://schemas.microsoft.com/office/drawing/2014/main" id="{9B53B133-4A5E-F4EA-5348-1F2FDE3D9321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333013" y="5712920"/>
                <a:ext cx="148320" cy="18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Группа 48">
            <a:extLst>
              <a:ext uri="{FF2B5EF4-FFF2-40B4-BE49-F238E27FC236}">
                <a16:creationId xmlns="" xmlns:a16="http://schemas.microsoft.com/office/drawing/2014/main" id="{9694FE2D-CF45-DC07-2655-C1D70AB241A3}"/>
              </a:ext>
            </a:extLst>
          </p:cNvPr>
          <p:cNvGrpSpPr/>
          <p:nvPr/>
        </p:nvGrpSpPr>
        <p:grpSpPr>
          <a:xfrm>
            <a:off x="3283893" y="4314320"/>
            <a:ext cx="1101240" cy="499680"/>
            <a:chOff x="3283893" y="4314320"/>
            <a:chExt cx="1101240" cy="49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25" name="Рукописный ввод 24">
                  <a:extLst>
                    <a:ext uri="{FF2B5EF4-FFF2-40B4-BE49-F238E27FC236}">
                      <a16:creationId xmlns="" xmlns:a16="http://schemas.microsoft.com/office/drawing/2014/main" id="{DE5FC545-5865-D420-3604-AE54A31C68F2}"/>
                    </a:ext>
                  </a:extLst>
                </p14:cNvPr>
                <p14:cNvContentPartPr/>
                <p14:nvPr/>
              </p14:nvContentPartPr>
              <p14:xfrm>
                <a:off x="3283893" y="4401080"/>
                <a:ext cx="188640" cy="238680"/>
              </p14:xfrm>
            </p:contentPart>
          </mc:Choice>
          <mc:Fallback xmlns="">
            <p:pic>
              <p:nvPicPr>
                <p:cNvPr id="25" name="Рукописный ввод 24">
                  <a:extLst>
                    <a:ext uri="{FF2B5EF4-FFF2-40B4-BE49-F238E27FC236}">
                      <a16:creationId xmlns:a16="http://schemas.microsoft.com/office/drawing/2014/main" id="{DE5FC545-5865-D420-3604-AE54A31C68F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266253" y="4383440"/>
                  <a:ext cx="2242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6" name="Рукописный ввод 45">
                  <a:extLst>
                    <a:ext uri="{FF2B5EF4-FFF2-40B4-BE49-F238E27FC236}">
                      <a16:creationId xmlns="" xmlns:a16="http://schemas.microsoft.com/office/drawing/2014/main" id="{6FC945BC-AC01-C75C-B62D-A769C805EDC2}"/>
                    </a:ext>
                  </a:extLst>
                </p14:cNvPr>
                <p14:cNvContentPartPr/>
                <p14:nvPr/>
              </p14:nvContentPartPr>
              <p14:xfrm>
                <a:off x="3579093" y="4597280"/>
                <a:ext cx="79200" cy="216720"/>
              </p14:xfrm>
            </p:contentPart>
          </mc:Choice>
          <mc:Fallback xmlns="">
            <p:pic>
              <p:nvPicPr>
                <p:cNvPr id="46" name="Рукописный ввод 45">
                  <a:extLst>
                    <a:ext uri="{FF2B5EF4-FFF2-40B4-BE49-F238E27FC236}">
                      <a16:creationId xmlns:a16="http://schemas.microsoft.com/office/drawing/2014/main" id="{6FC945BC-AC01-C75C-B62D-A769C805EDC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561453" y="4579640"/>
                  <a:ext cx="1148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7" name="Рукописный ввод 46">
                  <a:extLst>
                    <a:ext uri="{FF2B5EF4-FFF2-40B4-BE49-F238E27FC236}">
                      <a16:creationId xmlns="" xmlns:a16="http://schemas.microsoft.com/office/drawing/2014/main" id="{A51F016D-B179-8DBB-BC2D-7EB484C96B50}"/>
                    </a:ext>
                  </a:extLst>
                </p14:cNvPr>
                <p14:cNvContentPartPr/>
                <p14:nvPr/>
              </p14:nvContentPartPr>
              <p14:xfrm>
                <a:off x="3787893" y="4316120"/>
                <a:ext cx="266040" cy="338040"/>
              </p14:xfrm>
            </p:contentPart>
          </mc:Choice>
          <mc:Fallback xmlns="">
            <p:pic>
              <p:nvPicPr>
                <p:cNvPr id="47" name="Рукописный ввод 46">
                  <a:extLst>
                    <a:ext uri="{FF2B5EF4-FFF2-40B4-BE49-F238E27FC236}">
                      <a16:creationId xmlns:a16="http://schemas.microsoft.com/office/drawing/2014/main" id="{A51F016D-B179-8DBB-BC2D-7EB484C96B5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769893" y="4298120"/>
                  <a:ext cx="30168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8" name="Рукописный ввод 47">
                  <a:extLst>
                    <a:ext uri="{FF2B5EF4-FFF2-40B4-BE49-F238E27FC236}">
                      <a16:creationId xmlns="" xmlns:a16="http://schemas.microsoft.com/office/drawing/2014/main" id="{D885C3A3-F5F5-698C-1B65-B0B3F63E3945}"/>
                    </a:ext>
                  </a:extLst>
                </p14:cNvPr>
                <p14:cNvContentPartPr/>
                <p14:nvPr/>
              </p14:nvContentPartPr>
              <p14:xfrm>
                <a:off x="4181373" y="4314320"/>
                <a:ext cx="203760" cy="319680"/>
              </p14:xfrm>
            </p:contentPart>
          </mc:Choice>
          <mc:Fallback xmlns="">
            <p:pic>
              <p:nvPicPr>
                <p:cNvPr id="48" name="Рукописный ввод 47">
                  <a:extLst>
                    <a:ext uri="{FF2B5EF4-FFF2-40B4-BE49-F238E27FC236}">
                      <a16:creationId xmlns:a16="http://schemas.microsoft.com/office/drawing/2014/main" id="{D885C3A3-F5F5-698C-1B65-B0B3F63E394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163733" y="4296680"/>
                  <a:ext cx="239400" cy="35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0" name="Рукописный ввод 49">
                <a:extLst>
                  <a:ext uri="{FF2B5EF4-FFF2-40B4-BE49-F238E27FC236}">
                    <a16:creationId xmlns="" xmlns:a16="http://schemas.microsoft.com/office/drawing/2014/main" id="{166ACAA2-5DE1-2D61-A221-11FBD2319A08}"/>
                  </a:ext>
                </a:extLst>
              </p14:cNvPr>
              <p14:cNvContentPartPr/>
              <p14:nvPr/>
            </p14:nvContentPartPr>
            <p14:xfrm>
              <a:off x="4555053" y="4766480"/>
              <a:ext cx="1800" cy="360"/>
            </p14:xfrm>
          </p:contentPart>
        </mc:Choice>
        <mc:Fallback xmlns="">
          <p:pic>
            <p:nvPicPr>
              <p:cNvPr id="50" name="Рукописный ввод 49">
                <a:extLst>
                  <a:ext uri="{FF2B5EF4-FFF2-40B4-BE49-F238E27FC236}">
                    <a16:creationId xmlns:a16="http://schemas.microsoft.com/office/drawing/2014/main" id="{166ACAA2-5DE1-2D61-A221-11FBD2319A08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537413" y="4748840"/>
                <a:ext cx="374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4" name="Рукописный ввод 53">
                <a:extLst>
                  <a:ext uri="{FF2B5EF4-FFF2-40B4-BE49-F238E27FC236}">
                    <a16:creationId xmlns="" xmlns:a16="http://schemas.microsoft.com/office/drawing/2014/main" id="{11B4B434-C193-3111-EE48-B82A480FD643}"/>
                  </a:ext>
                </a:extLst>
              </p14:cNvPr>
              <p14:cNvContentPartPr/>
              <p14:nvPr/>
            </p14:nvContentPartPr>
            <p14:xfrm>
              <a:off x="6756453" y="4749560"/>
              <a:ext cx="360" cy="360"/>
            </p14:xfrm>
          </p:contentPart>
        </mc:Choice>
        <mc:Fallback xmlns="">
          <p:pic>
            <p:nvPicPr>
              <p:cNvPr id="54" name="Рукописный ввод 53">
                <a:extLst>
                  <a:ext uri="{FF2B5EF4-FFF2-40B4-BE49-F238E27FC236}">
                    <a16:creationId xmlns:a16="http://schemas.microsoft.com/office/drawing/2014/main" id="{11B4B434-C193-3111-EE48-B82A480FD643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738453" y="4731920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Группа 58">
            <a:extLst>
              <a:ext uri="{FF2B5EF4-FFF2-40B4-BE49-F238E27FC236}">
                <a16:creationId xmlns="" xmlns:a16="http://schemas.microsoft.com/office/drawing/2014/main" id="{D299D511-BE2C-7704-BEAA-FADA03CAC72B}"/>
              </a:ext>
            </a:extLst>
          </p:cNvPr>
          <p:cNvGrpSpPr/>
          <p:nvPr/>
        </p:nvGrpSpPr>
        <p:grpSpPr>
          <a:xfrm>
            <a:off x="7458453" y="4354280"/>
            <a:ext cx="331920" cy="430920"/>
            <a:chOff x="7458453" y="4354280"/>
            <a:chExt cx="331920" cy="43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5" name="Рукописный ввод 54">
                  <a:extLst>
                    <a:ext uri="{FF2B5EF4-FFF2-40B4-BE49-F238E27FC236}">
                      <a16:creationId xmlns="" xmlns:a16="http://schemas.microsoft.com/office/drawing/2014/main" id="{91E086B8-EB4A-619E-A771-052803E2AA8E}"/>
                    </a:ext>
                  </a:extLst>
                </p14:cNvPr>
                <p14:cNvContentPartPr/>
                <p14:nvPr/>
              </p14:nvContentPartPr>
              <p14:xfrm>
                <a:off x="7458453" y="4354280"/>
                <a:ext cx="254880" cy="304920"/>
              </p14:xfrm>
            </p:contentPart>
          </mc:Choice>
          <mc:Fallback xmlns="">
            <p:pic>
              <p:nvPicPr>
                <p:cNvPr id="55" name="Рукописный ввод 54">
                  <a:extLst>
                    <a:ext uri="{FF2B5EF4-FFF2-40B4-BE49-F238E27FC236}">
                      <a16:creationId xmlns:a16="http://schemas.microsoft.com/office/drawing/2014/main" id="{91E086B8-EB4A-619E-A771-052803E2AA8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440813" y="4336280"/>
                  <a:ext cx="29052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6" name="Рукописный ввод 55">
                  <a:extLst>
                    <a:ext uri="{FF2B5EF4-FFF2-40B4-BE49-F238E27FC236}">
                      <a16:creationId xmlns="" xmlns:a16="http://schemas.microsoft.com/office/drawing/2014/main" id="{40421242-6739-4534-B12F-BD3025EFAC8B}"/>
                    </a:ext>
                  </a:extLst>
                </p14:cNvPr>
                <p14:cNvContentPartPr/>
                <p14:nvPr/>
              </p14:nvContentPartPr>
              <p14:xfrm>
                <a:off x="7737813" y="4597280"/>
                <a:ext cx="52560" cy="187920"/>
              </p14:xfrm>
            </p:contentPart>
          </mc:Choice>
          <mc:Fallback xmlns="">
            <p:pic>
              <p:nvPicPr>
                <p:cNvPr id="56" name="Рукописный ввод 55">
                  <a:extLst>
                    <a:ext uri="{FF2B5EF4-FFF2-40B4-BE49-F238E27FC236}">
                      <a16:creationId xmlns:a16="http://schemas.microsoft.com/office/drawing/2014/main" id="{40421242-6739-4534-B12F-BD3025EFAC8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719813" y="4579640"/>
                  <a:ext cx="88200" cy="22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7" name="Рукописный ввод 56">
                <a:extLst>
                  <a:ext uri="{FF2B5EF4-FFF2-40B4-BE49-F238E27FC236}">
                    <a16:creationId xmlns="" xmlns:a16="http://schemas.microsoft.com/office/drawing/2014/main" id="{62D1ED22-196D-366F-D73F-7AF0A987208C}"/>
                  </a:ext>
                </a:extLst>
              </p14:cNvPr>
              <p14:cNvContentPartPr/>
              <p14:nvPr/>
            </p14:nvContentPartPr>
            <p14:xfrm>
              <a:off x="7971813" y="4354280"/>
              <a:ext cx="232920" cy="328680"/>
            </p14:xfrm>
          </p:contentPart>
        </mc:Choice>
        <mc:Fallback xmlns="">
          <p:pic>
            <p:nvPicPr>
              <p:cNvPr id="57" name="Рукописный ввод 56">
                <a:extLst>
                  <a:ext uri="{FF2B5EF4-FFF2-40B4-BE49-F238E27FC236}">
                    <a16:creationId xmlns:a16="http://schemas.microsoft.com/office/drawing/2014/main" id="{62D1ED22-196D-366F-D73F-7AF0A987208C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954173" y="4336280"/>
                <a:ext cx="26856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8" name="Рукописный ввод 57">
                <a:extLst>
                  <a:ext uri="{FF2B5EF4-FFF2-40B4-BE49-F238E27FC236}">
                    <a16:creationId xmlns="" xmlns:a16="http://schemas.microsoft.com/office/drawing/2014/main" id="{07F55568-38A0-5B9C-9581-A5947A70483A}"/>
                  </a:ext>
                </a:extLst>
              </p14:cNvPr>
              <p14:cNvContentPartPr/>
              <p14:nvPr/>
            </p14:nvContentPartPr>
            <p14:xfrm>
              <a:off x="8414613" y="4360040"/>
              <a:ext cx="213480" cy="240120"/>
            </p14:xfrm>
          </p:contentPart>
        </mc:Choice>
        <mc:Fallback xmlns="">
          <p:pic>
            <p:nvPicPr>
              <p:cNvPr id="58" name="Рукописный ввод 57">
                <a:extLst>
                  <a:ext uri="{FF2B5EF4-FFF2-40B4-BE49-F238E27FC236}">
                    <a16:creationId xmlns:a16="http://schemas.microsoft.com/office/drawing/2014/main" id="{07F55568-38A0-5B9C-9581-A5947A70483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8396973" y="4342400"/>
                <a:ext cx="249120" cy="27576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Группа 61">
            <a:extLst>
              <a:ext uri="{FF2B5EF4-FFF2-40B4-BE49-F238E27FC236}">
                <a16:creationId xmlns="" xmlns:a16="http://schemas.microsoft.com/office/drawing/2014/main" id="{368E59FF-8513-2EAB-BD52-F59559B440A6}"/>
              </a:ext>
            </a:extLst>
          </p:cNvPr>
          <p:cNvGrpSpPr/>
          <p:nvPr/>
        </p:nvGrpSpPr>
        <p:grpSpPr>
          <a:xfrm>
            <a:off x="5105133" y="4402520"/>
            <a:ext cx="957240" cy="443880"/>
            <a:chOff x="5105133" y="4402520"/>
            <a:chExt cx="957240" cy="44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1" name="Рукописный ввод 50">
                  <a:extLst>
                    <a:ext uri="{FF2B5EF4-FFF2-40B4-BE49-F238E27FC236}">
                      <a16:creationId xmlns="" xmlns:a16="http://schemas.microsoft.com/office/drawing/2014/main" id="{00FA992A-5AFC-63B4-9392-D2BD18ED154A}"/>
                    </a:ext>
                  </a:extLst>
                </p14:cNvPr>
                <p14:cNvContentPartPr/>
                <p14:nvPr/>
              </p14:nvContentPartPr>
              <p14:xfrm>
                <a:off x="5105133" y="4733000"/>
                <a:ext cx="360" cy="360"/>
              </p14:xfrm>
            </p:contentPart>
          </mc:Choice>
          <mc:Fallback xmlns="">
            <p:pic>
              <p:nvPicPr>
                <p:cNvPr id="51" name="Рукописный ввод 50">
                  <a:extLst>
                    <a:ext uri="{FF2B5EF4-FFF2-40B4-BE49-F238E27FC236}">
                      <a16:creationId xmlns:a16="http://schemas.microsoft.com/office/drawing/2014/main" id="{00FA992A-5AFC-63B4-9392-D2BD18ED154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087133" y="471500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2" name="Рукописный ввод 51">
                  <a:extLst>
                    <a:ext uri="{FF2B5EF4-FFF2-40B4-BE49-F238E27FC236}">
                      <a16:creationId xmlns="" xmlns:a16="http://schemas.microsoft.com/office/drawing/2014/main" id="{7A06D2FD-C057-9718-A287-69E2763DC934}"/>
                    </a:ext>
                  </a:extLst>
                </p14:cNvPr>
                <p14:cNvContentPartPr/>
                <p14:nvPr/>
              </p14:nvContentPartPr>
              <p14:xfrm>
                <a:off x="5410053" y="4758200"/>
                <a:ext cx="360" cy="360"/>
              </p14:xfrm>
            </p:contentPart>
          </mc:Choice>
          <mc:Fallback xmlns="">
            <p:pic>
              <p:nvPicPr>
                <p:cNvPr id="52" name="Рукописный ввод 51">
                  <a:extLst>
                    <a:ext uri="{FF2B5EF4-FFF2-40B4-BE49-F238E27FC236}">
                      <a16:creationId xmlns:a16="http://schemas.microsoft.com/office/drawing/2014/main" id="{7A06D2FD-C057-9718-A287-69E2763DC93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392053" y="474020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3" name="Рукописный ввод 52">
                  <a:extLst>
                    <a:ext uri="{FF2B5EF4-FFF2-40B4-BE49-F238E27FC236}">
                      <a16:creationId xmlns="" xmlns:a16="http://schemas.microsoft.com/office/drawing/2014/main" id="{474BBCFC-5546-B06F-792C-094934FE884D}"/>
                    </a:ext>
                  </a:extLst>
                </p14:cNvPr>
                <p14:cNvContentPartPr/>
                <p14:nvPr/>
              </p14:nvContentPartPr>
              <p14:xfrm>
                <a:off x="6062013" y="4766480"/>
                <a:ext cx="360" cy="360"/>
              </p14:xfrm>
            </p:contentPart>
          </mc:Choice>
          <mc:Fallback xmlns="">
            <p:pic>
              <p:nvPicPr>
                <p:cNvPr id="53" name="Рукописный ввод 52">
                  <a:extLst>
                    <a:ext uri="{FF2B5EF4-FFF2-40B4-BE49-F238E27FC236}">
                      <a16:creationId xmlns:a16="http://schemas.microsoft.com/office/drawing/2014/main" id="{474BBCFC-5546-B06F-792C-094934FE884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044013" y="474884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0" name="Рукописный ввод 59">
                  <a:extLst>
                    <a:ext uri="{FF2B5EF4-FFF2-40B4-BE49-F238E27FC236}">
                      <a16:creationId xmlns="" xmlns:a16="http://schemas.microsoft.com/office/drawing/2014/main" id="{E7235B93-48C6-33A8-1BAE-2605294F8A66}"/>
                    </a:ext>
                  </a:extLst>
                </p14:cNvPr>
                <p14:cNvContentPartPr/>
                <p14:nvPr/>
              </p14:nvContentPartPr>
              <p14:xfrm>
                <a:off x="5393133" y="4402520"/>
                <a:ext cx="618480" cy="443880"/>
              </p14:xfrm>
            </p:contentPart>
          </mc:Choice>
          <mc:Fallback xmlns="">
            <p:pic>
              <p:nvPicPr>
                <p:cNvPr id="60" name="Рукописный ввод 59">
                  <a:extLst>
                    <a:ext uri="{FF2B5EF4-FFF2-40B4-BE49-F238E27FC236}">
                      <a16:creationId xmlns:a16="http://schemas.microsoft.com/office/drawing/2014/main" id="{E7235B93-48C6-33A8-1BAE-2605294F8A6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375133" y="4384520"/>
                  <a:ext cx="654120" cy="47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Группа 63">
            <a:extLst>
              <a:ext uri="{FF2B5EF4-FFF2-40B4-BE49-F238E27FC236}">
                <a16:creationId xmlns="" xmlns:a16="http://schemas.microsoft.com/office/drawing/2014/main" id="{61A083E4-B56D-6B95-8477-A884725C54D5}"/>
              </a:ext>
            </a:extLst>
          </p:cNvPr>
          <p:cNvGrpSpPr/>
          <p:nvPr/>
        </p:nvGrpSpPr>
        <p:grpSpPr>
          <a:xfrm>
            <a:off x="4410333" y="5527160"/>
            <a:ext cx="1906920" cy="934560"/>
            <a:chOff x="4410333" y="5527160"/>
            <a:chExt cx="1906920" cy="93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1" name="Рукописный ввод 60">
                  <a:extLst>
                    <a:ext uri="{FF2B5EF4-FFF2-40B4-BE49-F238E27FC236}">
                      <a16:creationId xmlns="" xmlns:a16="http://schemas.microsoft.com/office/drawing/2014/main" id="{6451515E-C833-175E-C3BD-EB940DE8037F}"/>
                    </a:ext>
                  </a:extLst>
                </p14:cNvPr>
                <p14:cNvContentPartPr/>
                <p14:nvPr/>
              </p14:nvContentPartPr>
              <p14:xfrm>
                <a:off x="4410333" y="5527160"/>
                <a:ext cx="1906920" cy="934560"/>
              </p14:xfrm>
            </p:contentPart>
          </mc:Choice>
          <mc:Fallback xmlns="">
            <p:pic>
              <p:nvPicPr>
                <p:cNvPr id="61" name="Рукописный ввод 60">
                  <a:extLst>
                    <a:ext uri="{FF2B5EF4-FFF2-40B4-BE49-F238E27FC236}">
                      <a16:creationId xmlns:a16="http://schemas.microsoft.com/office/drawing/2014/main" id="{6451515E-C833-175E-C3BD-EB940DE8037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392333" y="5509520"/>
                  <a:ext cx="1942560" cy="9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3" name="Рукописный ввод 62">
                  <a:extLst>
                    <a:ext uri="{FF2B5EF4-FFF2-40B4-BE49-F238E27FC236}">
                      <a16:creationId xmlns="" xmlns:a16="http://schemas.microsoft.com/office/drawing/2014/main" id="{235BC01D-DBC3-103A-8BD0-519053F32903}"/>
                    </a:ext>
                  </a:extLst>
                </p14:cNvPr>
                <p14:cNvContentPartPr/>
                <p14:nvPr/>
              </p14:nvContentPartPr>
              <p14:xfrm>
                <a:off x="5842413" y="5788160"/>
                <a:ext cx="137880" cy="133920"/>
              </p14:xfrm>
            </p:contentPart>
          </mc:Choice>
          <mc:Fallback xmlns="">
            <p:pic>
              <p:nvPicPr>
                <p:cNvPr id="63" name="Рукописный ввод 62">
                  <a:extLst>
                    <a:ext uri="{FF2B5EF4-FFF2-40B4-BE49-F238E27FC236}">
                      <a16:creationId xmlns:a16="http://schemas.microsoft.com/office/drawing/2014/main" id="{235BC01D-DBC3-103A-8BD0-519053F3290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824773" y="5770520"/>
                  <a:ext cx="173520" cy="169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4958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50</Words>
  <Application>Microsoft Office PowerPoint</Application>
  <PresentationFormat>Широкоэкранный</PresentationFormat>
  <Paragraphs>37</Paragraphs>
  <Slides>24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Тема Office</vt:lpstr>
      <vt:lpstr>6.7.8.10</vt:lpstr>
      <vt:lpstr>Проверка ДЗ</vt:lpstr>
      <vt:lpstr>1.</vt:lpstr>
      <vt:lpstr>Презентация PowerPoint</vt:lpstr>
      <vt:lpstr>Презентация PowerPoint</vt:lpstr>
      <vt:lpstr>Презентация PowerPoint</vt:lpstr>
      <vt:lpstr>Самостоятельная работа</vt:lpstr>
      <vt:lpstr>Презентация PowerPoint</vt:lpstr>
      <vt:lpstr>Презентация PowerPoint</vt:lpstr>
      <vt:lpstr>Презентация PowerPoint</vt:lpstr>
      <vt:lpstr>Презентация PowerPoint</vt:lpstr>
      <vt:lpstr>№10</vt:lpstr>
      <vt:lpstr>Презентация PowerPoint</vt:lpstr>
      <vt:lpstr>1.</vt:lpstr>
      <vt:lpstr>2.</vt:lpstr>
      <vt:lpstr>3.</vt:lpstr>
      <vt:lpstr>4.</vt:lpstr>
      <vt:lpstr>5.</vt:lpstr>
      <vt:lpstr>6.</vt:lpstr>
      <vt:lpstr>7.</vt:lpstr>
      <vt:lpstr>8.</vt:lpstr>
      <vt:lpstr>9.</vt:lpstr>
      <vt:lpstr>10.</vt:lpstr>
      <vt:lpstr>Домашнее задание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6.7.8.10</dc:title>
  <dc:creator>Екатерина Николаева</dc:creator>
  <cp:lastModifiedBy>user</cp:lastModifiedBy>
  <cp:revision>16</cp:revision>
  <dcterms:created xsi:type="dcterms:W3CDTF">2024-07-30T03:07:59Z</dcterms:created>
  <dcterms:modified xsi:type="dcterms:W3CDTF">2024-09-16T08:25:11Z</dcterms:modified>
</cp:coreProperties>
</file>