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7" r:id="rId3"/>
    <p:sldId id="288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3" r:id="rId18"/>
    <p:sldId id="274" r:id="rId19"/>
    <p:sldId id="275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44" autoAdjust="0"/>
    <p:restoredTop sz="94660"/>
  </p:normalViewPr>
  <p:slideViewPr>
    <p:cSldViewPr snapToGrid="0">
      <p:cViewPr varScale="1">
        <p:scale>
          <a:sx n="72" d="100"/>
          <a:sy n="72" d="100"/>
        </p:scale>
        <p:origin x="59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5CFE7-5D9A-4A55-B96D-CCC1F9E04D31}" type="datetimeFigureOut">
              <a:rPr lang="ru-RU" smtClean="0"/>
              <a:t>19.09.2024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19AA-3BD6-4E01-929B-2D534D931D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3456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5CFE7-5D9A-4A55-B96D-CCC1F9E04D31}" type="datetimeFigureOut">
              <a:rPr lang="ru-RU" smtClean="0"/>
              <a:t>19.09.2024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19AA-3BD6-4E01-929B-2D534D931D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845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5CFE7-5D9A-4A55-B96D-CCC1F9E04D31}" type="datetimeFigureOut">
              <a:rPr lang="ru-RU" smtClean="0"/>
              <a:t>19.09.2024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19AA-3BD6-4E01-929B-2D534D931D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027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5CFE7-5D9A-4A55-B96D-CCC1F9E04D31}" type="datetimeFigureOut">
              <a:rPr lang="ru-RU" smtClean="0"/>
              <a:t>19.09.2024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19AA-3BD6-4E01-929B-2D534D931D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3964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5CFE7-5D9A-4A55-B96D-CCC1F9E04D31}" type="datetimeFigureOut">
              <a:rPr lang="ru-RU" smtClean="0"/>
              <a:t>19.09.2024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19AA-3BD6-4E01-929B-2D534D931D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422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5CFE7-5D9A-4A55-B96D-CCC1F9E04D31}" type="datetimeFigureOut">
              <a:rPr lang="ru-RU" smtClean="0"/>
              <a:t>19.09.2024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19AA-3BD6-4E01-929B-2D534D931D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653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5CFE7-5D9A-4A55-B96D-CCC1F9E04D31}" type="datetimeFigureOut">
              <a:rPr lang="ru-RU" smtClean="0"/>
              <a:t>19.09.2024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19AA-3BD6-4E01-929B-2D534D931D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321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5CFE7-5D9A-4A55-B96D-CCC1F9E04D31}" type="datetimeFigureOut">
              <a:rPr lang="ru-RU" smtClean="0"/>
              <a:t>19.09.2024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19AA-3BD6-4E01-929B-2D534D931D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4127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5CFE7-5D9A-4A55-B96D-CCC1F9E04D31}" type="datetimeFigureOut">
              <a:rPr lang="ru-RU" smtClean="0"/>
              <a:t>19.09.2024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19AA-3BD6-4E01-929B-2D534D931D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4855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5CFE7-5D9A-4A55-B96D-CCC1F9E04D31}" type="datetimeFigureOut">
              <a:rPr lang="ru-RU" smtClean="0"/>
              <a:t>19.09.2024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19AA-3BD6-4E01-929B-2D534D931D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629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5CFE7-5D9A-4A55-B96D-CCC1F9E04D31}" type="datetimeFigureOut">
              <a:rPr lang="ru-RU" smtClean="0"/>
              <a:t>19.09.2024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19AA-3BD6-4E01-929B-2D534D931D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6369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A5CFE7-5D9A-4A55-B96D-CCC1F9E04D31}" type="datetimeFigureOut">
              <a:rPr lang="ru-RU" smtClean="0"/>
              <a:t>19.09.2024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D219AA-3BD6-4E01-929B-2D534D931D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220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3183" y="225287"/>
            <a:ext cx="9753600" cy="3297928"/>
          </a:xfrm>
        </p:spPr>
        <p:txBody>
          <a:bodyPr>
            <a:normAutofit fontScale="90000"/>
          </a:bodyPr>
          <a:lstStyle/>
          <a:p>
            <a:r>
              <a:rPr lang="ru-RU" sz="8000" b="1" dirty="0">
                <a:latin typeface="Arial" panose="020B0604020202020204" pitchFamily="34" charset="0"/>
                <a:cs typeface="Arial" panose="020B0604020202020204" pitchFamily="34" charset="0"/>
              </a:rPr>
              <a:t>Работа с бумагой и картоном. Упаковка подарков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21A4D15-4F6F-4281-9E9F-7CE13469A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92945"/>
            <a:ext cx="12192000" cy="527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0990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6000" b="1" dirty="0">
                <a:latin typeface="Arial" panose="020B0604020202020204" pitchFamily="34" charset="0"/>
                <a:cs typeface="Arial" panose="020B0604020202020204" pitchFamily="34" charset="0"/>
              </a:rPr>
              <a:t>Подарочная упаковка из дерева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46277" y="1909844"/>
            <a:ext cx="4707523" cy="47075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736" y="1909844"/>
            <a:ext cx="4707523" cy="470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9925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84221" y="1027906"/>
            <a:ext cx="12192000" cy="528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5723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6727" y="216568"/>
            <a:ext cx="11077074" cy="6412832"/>
          </a:xfrm>
        </p:spPr>
        <p:txBody>
          <a:bodyPr/>
          <a:lstStyle/>
          <a:p>
            <a:pPr marL="0" indent="0">
              <a:buNone/>
            </a:pPr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Посреди стола стоит</a:t>
            </a:r>
          </a:p>
          <a:p>
            <a:pPr marL="0" indent="0">
              <a:buNone/>
            </a:pPr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И имеет важный вид,</a:t>
            </a:r>
          </a:p>
          <a:p>
            <a:pPr marL="0" indent="0">
              <a:buNone/>
            </a:pPr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Все его так долго ждали,</a:t>
            </a:r>
          </a:p>
          <a:p>
            <a:pPr marL="0" indent="0">
              <a:buNone/>
            </a:pPr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С восхищением встречали.</a:t>
            </a:r>
          </a:p>
          <a:p>
            <a:pPr marL="0" indent="0">
              <a:buNone/>
            </a:pPr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На застолье он — король,</a:t>
            </a:r>
          </a:p>
          <a:p>
            <a:pPr marL="0" indent="0">
              <a:buNone/>
            </a:pPr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Ты отведать-ка изволь,</a:t>
            </a:r>
          </a:p>
          <a:p>
            <a:pPr marL="0" indent="0">
              <a:buNone/>
            </a:pPr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Нежный, сладкий, крема много,</a:t>
            </a:r>
          </a:p>
          <a:p>
            <a:pPr marL="0" indent="0">
              <a:buNone/>
            </a:pPr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Невозможно скрыть восторга!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7517" y="226204"/>
            <a:ext cx="3437756" cy="292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891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2788" y="161417"/>
            <a:ext cx="8726424" cy="65448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216113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925312"/>
          </a:xfrm>
        </p:spPr>
        <p:txBody>
          <a:bodyPr>
            <a:noAutofit/>
          </a:bodyPr>
          <a:lstStyle/>
          <a:p>
            <a:r>
              <a:rPr lang="ru-RU" sz="4400" dirty="0">
                <a:latin typeface="Arial" panose="020B0604020202020204" pitchFamily="34" charset="0"/>
                <a:cs typeface="Arial" panose="020B0604020202020204" pitchFamily="34" charset="0"/>
              </a:rPr>
              <a:t>картон двух цветов </a:t>
            </a:r>
          </a:p>
          <a:p>
            <a:r>
              <a:rPr lang="ru-RU" sz="4400" dirty="0">
                <a:latin typeface="Arial" panose="020B0604020202020204" pitchFamily="34" charset="0"/>
                <a:cs typeface="Arial" panose="020B0604020202020204" pitchFamily="34" charset="0"/>
              </a:rPr>
              <a:t>красная или оранжевая цветная бумага</a:t>
            </a:r>
          </a:p>
          <a:p>
            <a:r>
              <a:rPr lang="ru-RU" sz="4400" dirty="0">
                <a:latin typeface="Arial" panose="020B0604020202020204" pitchFamily="34" charset="0"/>
                <a:cs typeface="Arial" panose="020B0604020202020204" pitchFamily="34" charset="0"/>
              </a:rPr>
              <a:t>2 белые бумажные полоски</a:t>
            </a:r>
          </a:p>
          <a:p>
            <a:r>
              <a:rPr lang="ru-RU" sz="4400" dirty="0">
                <a:latin typeface="Arial" panose="020B0604020202020204" pitchFamily="34" charset="0"/>
                <a:cs typeface="Arial" panose="020B0604020202020204" pitchFamily="34" charset="0"/>
              </a:rPr>
              <a:t>шаблоны (3 шт.)</a:t>
            </a:r>
          </a:p>
          <a:p>
            <a:r>
              <a:rPr lang="ru-RU" sz="4400" dirty="0">
                <a:latin typeface="Arial" panose="020B0604020202020204" pitchFamily="34" charset="0"/>
                <a:cs typeface="Arial" panose="020B0604020202020204" pitchFamily="34" charset="0"/>
              </a:rPr>
              <a:t>клей-карандаш</a:t>
            </a:r>
          </a:p>
          <a:p>
            <a:r>
              <a:rPr lang="ru-RU" sz="4400" dirty="0">
                <a:latin typeface="Arial" panose="020B0604020202020204" pitchFamily="34" charset="0"/>
                <a:cs typeface="Arial" panose="020B0604020202020204" pitchFamily="34" charset="0"/>
              </a:rPr>
              <a:t>простой карандаш</a:t>
            </a:r>
          </a:p>
          <a:p>
            <a:r>
              <a:rPr lang="ru-RU" sz="4400" dirty="0">
                <a:latin typeface="Arial" panose="020B0604020202020204" pitchFamily="34" charset="0"/>
                <a:cs typeface="Arial" panose="020B0604020202020204" pitchFamily="34" charset="0"/>
              </a:rPr>
              <a:t>линейка</a:t>
            </a:r>
          </a:p>
          <a:p>
            <a:r>
              <a:rPr lang="ru-RU" sz="4400" dirty="0">
                <a:latin typeface="Arial" panose="020B0604020202020204" pitchFamily="34" charset="0"/>
                <a:cs typeface="Arial" panose="020B0604020202020204" pitchFamily="34" charset="0"/>
              </a:rPr>
              <a:t>ножницы</a:t>
            </a:r>
          </a:p>
        </p:txBody>
      </p:sp>
    </p:spTree>
    <p:extLst>
      <p:ext uri="{BB962C8B-B14F-4D97-AF65-F5344CB8AC3E}">
        <p14:creationId xmlns:p14="http://schemas.microsoft.com/office/powerpoint/2010/main" val="6301800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6728376" cy="50462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7296" y="1952057"/>
            <a:ext cx="6547646" cy="490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0594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309" r="24034"/>
          <a:stretch/>
        </p:blipFill>
        <p:spPr>
          <a:xfrm rot="5400000">
            <a:off x="2905023" y="-1378310"/>
            <a:ext cx="6072250" cy="955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9638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807529" y="-478348"/>
            <a:ext cx="3857625" cy="51435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526848" y="-478348"/>
            <a:ext cx="3857624" cy="51434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34411" t="24065" r="34973" b="29232"/>
          <a:stretch/>
        </p:blipFill>
        <p:spPr>
          <a:xfrm>
            <a:off x="4514088" y="3035808"/>
            <a:ext cx="3163824" cy="361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3484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995866" y="-668253"/>
            <a:ext cx="6200268" cy="826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0395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048" t="18565" b="15449"/>
          <a:stretch/>
        </p:blipFill>
        <p:spPr>
          <a:xfrm>
            <a:off x="347471" y="255079"/>
            <a:ext cx="6064049" cy="39511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5094" t="16553" r="13379" b="14040"/>
          <a:stretch/>
        </p:blipFill>
        <p:spPr>
          <a:xfrm>
            <a:off x="5692278" y="2359152"/>
            <a:ext cx="5661522" cy="412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0967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502152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Подарок</a:t>
            </a:r>
            <a:r>
              <a:rPr lang="ru-RU" sz="5400" dirty="0"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</a:p>
          <a:p>
            <a:pPr marL="0" indent="0">
              <a:buNone/>
            </a:pPr>
            <a:r>
              <a:rPr lang="ru-RU" sz="5400" dirty="0">
                <a:latin typeface="Arial" panose="020B0604020202020204" pitchFamily="34" charset="0"/>
                <a:cs typeface="Arial" panose="020B0604020202020204" pitchFamily="34" charset="0"/>
              </a:rPr>
              <a:t>- это вещь, которую по собственному желанию преподносят другому человеку, чтобы доставить ему радость и принести пользу.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3723" y="4620125"/>
            <a:ext cx="4973794" cy="2153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8048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327" t="16663" r="15921" b="14488"/>
          <a:stretch/>
        </p:blipFill>
        <p:spPr>
          <a:xfrm>
            <a:off x="6003757" y="2394284"/>
            <a:ext cx="5654843" cy="40695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1872" t="23488" r="18859" b="8980"/>
          <a:stretch/>
        </p:blipFill>
        <p:spPr>
          <a:xfrm>
            <a:off x="565483" y="365125"/>
            <a:ext cx="5017169" cy="42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422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2421" y="389188"/>
            <a:ext cx="10515600" cy="1325563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3059"/>
          <a:stretch/>
        </p:blipFill>
        <p:spPr>
          <a:xfrm>
            <a:off x="5396888" y="2843630"/>
            <a:ext cx="6490312" cy="37452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16386" b="21689"/>
          <a:stretch/>
        </p:blipFill>
        <p:spPr>
          <a:xfrm>
            <a:off x="229658" y="216569"/>
            <a:ext cx="5284816" cy="245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2022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074" y="558141"/>
            <a:ext cx="5346520" cy="308742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16200000">
            <a:off x="6780543" y="1867950"/>
            <a:ext cx="4083185" cy="5444248"/>
          </a:xfrm>
          <a:prstGeom prst="rect">
            <a:avLst/>
          </a:prstGeom>
        </p:spPr>
      </p:pic>
      <p:sp>
        <p:nvSpPr>
          <p:cNvPr id="7" name="Стрелка углом вверх 6"/>
          <p:cNvSpPr/>
          <p:nvPr/>
        </p:nvSpPr>
        <p:spPr>
          <a:xfrm rot="5400000">
            <a:off x="4502060" y="3290636"/>
            <a:ext cx="2167934" cy="2079214"/>
          </a:xfrm>
          <a:prstGeom prst="bentUp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2071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568" y="132347"/>
            <a:ext cx="5444200" cy="408467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10497" y="2208894"/>
            <a:ext cx="5801784" cy="43513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9650" y="4217021"/>
            <a:ext cx="2200847" cy="228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3056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502" t="12792" r="27119" b="16700"/>
          <a:stretch/>
        </p:blipFill>
        <p:spPr>
          <a:xfrm>
            <a:off x="3272589" y="365125"/>
            <a:ext cx="5186400" cy="6180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0360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r="26861" b="23789"/>
          <a:stretch/>
        </p:blipFill>
        <p:spPr>
          <a:xfrm>
            <a:off x="405281" y="342270"/>
            <a:ext cx="5307275" cy="414766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1246" y="2565"/>
            <a:ext cx="10515600" cy="13255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4437" t="14411" r="12215" b="16618"/>
          <a:stretch/>
        </p:blipFill>
        <p:spPr>
          <a:xfrm>
            <a:off x="5929773" y="2262555"/>
            <a:ext cx="5887089" cy="415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9398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508" r="7842" b="21145"/>
          <a:stretch/>
        </p:blipFill>
        <p:spPr>
          <a:xfrm>
            <a:off x="269631" y="501676"/>
            <a:ext cx="7646666" cy="56073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8791" r="21676"/>
          <a:stretch/>
        </p:blipFill>
        <p:spPr>
          <a:xfrm>
            <a:off x="8232820" y="512087"/>
            <a:ext cx="3689549" cy="558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5160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580" r="9294" b="19642"/>
          <a:stretch/>
        </p:blipFill>
        <p:spPr>
          <a:xfrm>
            <a:off x="222739" y="160948"/>
            <a:ext cx="5620684" cy="47627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4309" t="13288" r="12429" b="8434"/>
          <a:stretch/>
        </p:blipFill>
        <p:spPr>
          <a:xfrm>
            <a:off x="6008999" y="1894865"/>
            <a:ext cx="5936815" cy="475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0216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2788" y="161417"/>
            <a:ext cx="8726424" cy="65448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847659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0473" y="1275348"/>
            <a:ext cx="11923295" cy="49016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5400" dirty="0">
                <a:latin typeface="Arial" panose="020B0604020202020204" pitchFamily="34" charset="0"/>
                <a:cs typeface="Arial" panose="020B0604020202020204" pitchFamily="34" charset="0"/>
              </a:rPr>
              <a:t>В русском языке у слова «подарок» есть ещё брат–близнец – «</a:t>
            </a:r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гостинец</a:t>
            </a:r>
            <a:r>
              <a:rPr lang="ru-RU" sz="5400" dirty="0">
                <a:latin typeface="Arial" panose="020B0604020202020204" pitchFamily="34" charset="0"/>
                <a:cs typeface="Arial" panose="020B0604020202020204" pitchFamily="34" charset="0"/>
              </a:rPr>
              <a:t>», происходящий от слова «гость».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9489" y="4705925"/>
            <a:ext cx="4974767" cy="215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9388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dirty="0">
                <a:latin typeface="Arial" panose="020B0604020202020204" pitchFamily="34" charset="0"/>
                <a:cs typeface="Arial" panose="020B0604020202020204" pitchFamily="34" charset="0"/>
              </a:rPr>
              <a:t>Картонная коробка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5710" y="1883191"/>
            <a:ext cx="6569874" cy="43732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1088" y="2214061"/>
            <a:ext cx="4639364" cy="371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8011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dirty="0">
                <a:latin typeface="Arial" panose="020B0604020202020204" pitchFamily="34" charset="0"/>
                <a:cs typeface="Arial" panose="020B0604020202020204" pitchFamily="34" charset="0"/>
              </a:rPr>
              <a:t>Упаковочная бумага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38" y="1801561"/>
            <a:ext cx="7207464" cy="48037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0202" y="1801561"/>
            <a:ext cx="4803775" cy="480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6394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dirty="0">
                <a:latin typeface="Arial" panose="020B0604020202020204" pitchFamily="34" charset="0"/>
                <a:cs typeface="Arial" panose="020B0604020202020204" pitchFamily="34" charset="0"/>
              </a:rPr>
              <a:t>Подарочные пакеты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1700" y="1630832"/>
            <a:ext cx="7848600" cy="522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1836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dirty="0">
                <a:latin typeface="Arial" panose="020B0604020202020204" pitchFamily="34" charset="0"/>
                <a:cs typeface="Arial" panose="020B0604020202020204" pitchFamily="34" charset="0"/>
              </a:rPr>
              <a:t>Крафт-бумага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93040" y="1673433"/>
            <a:ext cx="5033211" cy="50332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749" y="1669673"/>
            <a:ext cx="5033210" cy="503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7374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6000" b="1" dirty="0">
                <a:latin typeface="Arial" panose="020B0604020202020204" pitchFamily="34" charset="0"/>
                <a:cs typeface="Arial" panose="020B0604020202020204" pitchFamily="34" charset="0"/>
              </a:rPr>
              <a:t>Тканевая подарочная упаковка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5506" y="1820570"/>
            <a:ext cx="9324474" cy="4895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13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6000" b="1" dirty="0">
                <a:latin typeface="Arial" panose="020B0604020202020204" pitchFamily="34" charset="0"/>
                <a:cs typeface="Arial" panose="020B0604020202020204" pitchFamily="34" charset="0"/>
              </a:rPr>
              <a:t>Плетеная упаковка из натурального материала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37300" y="2066257"/>
            <a:ext cx="4351338" cy="43513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856" y="2066257"/>
            <a:ext cx="652374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15855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133</Words>
  <Application>Microsoft Office PowerPoint</Application>
  <PresentationFormat>Широкоэкранный</PresentationFormat>
  <Paragraphs>27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Тема Office</vt:lpstr>
      <vt:lpstr>Работа с бумагой и картоном. Упаковка подарков</vt:lpstr>
      <vt:lpstr>Презентация PowerPoint</vt:lpstr>
      <vt:lpstr>Презентация PowerPoint</vt:lpstr>
      <vt:lpstr>Картонная коробка</vt:lpstr>
      <vt:lpstr>Упаковочная бумага</vt:lpstr>
      <vt:lpstr>Подарочные пакеты </vt:lpstr>
      <vt:lpstr>Крафт-бумага</vt:lpstr>
      <vt:lpstr>Тканевая подарочная упаковка</vt:lpstr>
      <vt:lpstr>Плетеная упаковка из натурального материала</vt:lpstr>
      <vt:lpstr>Подарочная упаковка из дерева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Алексей Захаров</dc:creator>
  <cp:lastModifiedBy>Uzver</cp:lastModifiedBy>
  <cp:revision>14</cp:revision>
  <dcterms:created xsi:type="dcterms:W3CDTF">2022-10-23T20:22:40Z</dcterms:created>
  <dcterms:modified xsi:type="dcterms:W3CDTF">2024-09-19T17:29:08Z</dcterms:modified>
</cp:coreProperties>
</file>