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19" r:id="rId3"/>
    <p:sldId id="331" r:id="rId4"/>
    <p:sldId id="320" r:id="rId5"/>
    <p:sldId id="321" r:id="rId6"/>
    <p:sldId id="322" r:id="rId7"/>
    <p:sldId id="323" r:id="rId8"/>
    <p:sldId id="334" r:id="rId9"/>
    <p:sldId id="324" r:id="rId10"/>
    <p:sldId id="332" r:id="rId11"/>
    <p:sldId id="326" r:id="rId12"/>
    <p:sldId id="327" r:id="rId13"/>
    <p:sldId id="33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1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2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4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49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1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3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5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8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5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60E7-96BF-4F00-A561-97C4E4B0B162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F3D63-2650-4914-AD0A-96CF8B6AC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3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Социальный партнер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5585" y="307407"/>
            <a:ext cx="5540828" cy="73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3393925"/>
            <a:ext cx="5196114" cy="3464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>
          <a:xfrm>
            <a:off x="362857" y="0"/>
            <a:ext cx="6234190" cy="3428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21824"/>
          <a:stretch/>
        </p:blipFill>
        <p:spPr>
          <a:xfrm>
            <a:off x="6597047" y="-22126"/>
            <a:ext cx="4959428" cy="3473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8845" r="10837" b="19378"/>
          <a:stretch/>
        </p:blipFill>
        <p:spPr>
          <a:xfrm>
            <a:off x="5558971" y="3445994"/>
            <a:ext cx="5997504" cy="3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Знакомство с почетными гражданами Ленского района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345" y="1673438"/>
            <a:ext cx="9216998" cy="51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Районная научно краеведческая конференция ЛЮБИ И ЗНАЙ СВОЙ КРАЙ РОДНОЙ!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487306"/>
            <a:ext cx="6981372" cy="5350568"/>
          </a:xfrm>
        </p:spPr>
      </p:pic>
    </p:spTree>
    <p:extLst>
      <p:ext uri="{BB962C8B-B14F-4D97-AF65-F5344CB8AC3E}">
        <p14:creationId xmlns:p14="http://schemas.microsoft.com/office/powerpoint/2010/main" val="16878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Секция «Маленький исследователь»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961" y="1690688"/>
            <a:ext cx="6521087" cy="4886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035" y="1690688"/>
            <a:ext cx="3965765" cy="48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Передвижные выставки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9" y="1690688"/>
            <a:ext cx="6096851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949" y="1690687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2" y="719137"/>
            <a:ext cx="8616646" cy="60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 презентации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03" y="1560060"/>
            <a:ext cx="6198026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818"/>
            <a:ext cx="51454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Беседы, </a:t>
            </a:r>
            <a:r>
              <a:rPr lang="ru-RU" dirty="0" smtClean="0"/>
              <a:t>экскурсии в музее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51" r="23366"/>
          <a:stretch/>
        </p:blipFill>
        <p:spPr>
          <a:xfrm>
            <a:off x="174171" y="1298802"/>
            <a:ext cx="5341258" cy="4666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167" r="12569"/>
          <a:stretch/>
        </p:blipFill>
        <p:spPr>
          <a:xfrm>
            <a:off x="5690854" y="1298802"/>
            <a:ext cx="6326975" cy="46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7" y="81642"/>
            <a:ext cx="11569499" cy="65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8" y="144846"/>
            <a:ext cx="514547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70" y="144846"/>
            <a:ext cx="513937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Обзорные экскурсии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75" y="1436793"/>
            <a:ext cx="6082093" cy="3421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51" r="3358" b="5600"/>
          <a:stretch/>
        </p:blipFill>
        <p:spPr>
          <a:xfrm>
            <a:off x="6647543" y="1432600"/>
            <a:ext cx="5225143" cy="3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Мастер-классы оригами, куклы-обереги, национальные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6096851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690687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42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Социальный партнер </vt:lpstr>
      <vt:lpstr>Передвижные выставки</vt:lpstr>
      <vt:lpstr>Презентация PowerPoint</vt:lpstr>
      <vt:lpstr>Видео презентации</vt:lpstr>
      <vt:lpstr>Беседы, экскурсии в музее</vt:lpstr>
      <vt:lpstr>Презентация PowerPoint</vt:lpstr>
      <vt:lpstr>Презентация PowerPoint</vt:lpstr>
      <vt:lpstr>Обзорные экскурсии</vt:lpstr>
      <vt:lpstr>Мастер-классы оригами, куклы-обереги, национальные игры</vt:lpstr>
      <vt:lpstr>Презентация PowerPoint</vt:lpstr>
      <vt:lpstr>Знакомство с почетными гражданами Ленского района</vt:lpstr>
      <vt:lpstr>Районная научно краеведческая конференция ЛЮБИ И ЗНАЙ СВОЙ КРАЙ РОДНОЙ!</vt:lpstr>
      <vt:lpstr>Секция «Маленький исследователь»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партнёр</dc:title>
  <dc:creator>Evgeny8883@outlook.com</dc:creator>
  <cp:lastModifiedBy>Evgeny8883@outlook.com</cp:lastModifiedBy>
  <cp:revision>22</cp:revision>
  <dcterms:created xsi:type="dcterms:W3CDTF">2022-11-23T18:52:07Z</dcterms:created>
  <dcterms:modified xsi:type="dcterms:W3CDTF">2022-11-29T20:55:43Z</dcterms:modified>
</cp:coreProperties>
</file>