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66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2D95-1A2C-41FD-AC4A-840231AC3C3B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1792-7E95-45E8-A686-1E4BAE9DF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CA1F-EFC5-4E71-92DB-DEF12FCE9CBC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C4F3-B249-47F9-8413-C70557ECD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2722-8190-4BFA-B1E6-CD723E952605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B448-E1C1-47A7-A881-F1D3A377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82EF-CE97-4DF3-9E84-B8C33D1CA692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114BE-9351-4CFA-AD4B-6781E2F59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CEB0-94F4-4AE5-9C51-3714733323C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6F4C-2B93-48B9-80DC-99874C87E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9839-4DD7-4E0E-9097-C77D5EA66A77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9E4D-C1FD-4ED3-978A-91277B8BF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0424C-13FF-433C-A4FF-714586D83218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A721-AF2E-4E36-A9F1-3B35124DA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F069-332A-4471-A318-3091F53E89E4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A9CD-4D10-42E4-A77F-DFB4BC95F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CE82-0CED-4B4A-9E4A-54D7678A28D4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3F70-F83B-46DE-A912-1A92B3462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FD9E-2CC3-4149-BF85-FAF47CEB3FF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4F8B-3810-4D2C-BEDF-0D099F50D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332E-CF06-4477-9E0B-A732AC9CEEA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2435-2F5D-4E3B-8E04-8848C965A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FB22A0-39FD-4957-915C-579A77AFB60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9745CD-A04A-4C20-A8C2-C03306B7C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chive"/>
              </a:rPr>
              <a:t>Здравствуйте, дорогие друзья!!!</a:t>
            </a:r>
            <a:endParaRPr lang="ru-RU" dirty="0">
              <a:solidFill>
                <a:srgbClr val="FF0000"/>
              </a:solidFill>
              <a:latin typeface="Archive"/>
            </a:endParaRPr>
          </a:p>
        </p:txBody>
      </p:sp>
      <p:pic>
        <p:nvPicPr>
          <p:cNvPr id="3075" name="Picture 3" descr="C:\Users\username\Desktop\21.02.2018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7584" y="1714488"/>
            <a:ext cx="7583132" cy="4557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Archive"/>
              </a:rPr>
              <a:t>Положительные Эмоции!!!</a:t>
            </a:r>
            <a:endParaRPr lang="ru-RU" dirty="0">
              <a:solidFill>
                <a:srgbClr val="FF0000"/>
              </a:solidFill>
              <a:latin typeface="Archive"/>
            </a:endParaRPr>
          </a:p>
        </p:txBody>
      </p:sp>
      <p:pic>
        <p:nvPicPr>
          <p:cNvPr id="1028" name="Picture 4" descr="C:\Users\username\Desktop\ленка\аттестация 2017 март\26.04.0217\42-33085846.jpg__1072x720_q85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86256"/>
            <a:ext cx="3403588" cy="2285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name\Desktop\ленка\аттестация 2017 март\26.04.0217\55ac6e43b6e3b15d51c9c00283644c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928934"/>
            <a:ext cx="2897790" cy="193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name\Desktop\ленка\аттестация 2017 март\26.04.0217\1_529f1669eda72529f1669edaa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124" y="1428736"/>
            <a:ext cx="2747702" cy="182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Archive" pitchFamily="50" charset="0"/>
              </a:rPr>
              <a:t>Радость!!!</a:t>
            </a:r>
            <a:endParaRPr lang="ru-RU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8194" name="Picture 2" descr="C:\Users\username\Desktop\23.03.0217\nastroenie-radost-zayac-devus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0981" y="1451881"/>
            <a:ext cx="7527443" cy="5001455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Интерес!!!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d8ac69e45835bc6f8da48da23cfe79c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712284" cy="4796277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Спокойствие!!!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4" name="Содержимое 3" descr="kak_nauchit_rebenka_kontrolirovat_svoi_emocii_1134_9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186694" cy="4782665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chive"/>
              </a:rPr>
              <a:t>Отрицательные Эмоции!</a:t>
            </a:r>
            <a:endParaRPr lang="ru-RU" dirty="0">
              <a:solidFill>
                <a:srgbClr val="FF0000"/>
              </a:solidFill>
              <a:latin typeface="Archive"/>
            </a:endParaRPr>
          </a:p>
        </p:txBody>
      </p:sp>
      <p:pic>
        <p:nvPicPr>
          <p:cNvPr id="2050" name="Picture 2" descr="C:\Users\username\Desktop\ленка\аттестация 2017 март\26.04.0217\9115584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02560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username\Desktop\ленка\аттестация 2017 март\26.04.0217\nochnyie-nepriyatnosti-nederzhanie-mo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976692" cy="2795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 descr="C:\Users\username\Desktop\ленка\аттестация 2017 март\26.04.0217\стресс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857628"/>
            <a:ext cx="3458410" cy="2609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99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Скука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9218" name="Picture 2" descr="C:\Users\username\Desktop\23.03.0217\ску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120680" cy="4896545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Страх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4" name="Содержимое 3" descr="стра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132" y="1412776"/>
            <a:ext cx="7129268" cy="496855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Грусть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4" name="Содержимое 3" descr="гру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207806" cy="4956702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name\Desktop\23.03.0217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60648"/>
            <a:ext cx="3895926" cy="2690623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username\Desktop\23.03.0217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384376" cy="3384376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C:\Users\username\Desktop\23.03.0217\61b683d9d17c5e2db9e1fe3c31bb0f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4579003" cy="324798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_jpg_1449668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9" y="692696"/>
            <a:ext cx="8017627" cy="534350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2936"/>
            <a:ext cx="84582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FF0000"/>
                </a:solidFill>
                <a:latin typeface="Archive" pitchFamily="50" charset="0"/>
              </a:rPr>
              <a:t>Азбука эмоций!</a:t>
            </a:r>
            <a:endParaRPr lang="ru-RU" sz="4500" b="1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1026" name="Picture 2" descr="C:\Users\username\Desktop\23.03.0217\0_8dce2_c7e5834d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738569" cy="2502940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username\Desktop\23.03.0217\42-33085846.jpg__1072x720_q85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723370" cy="2500770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username\Desktop\23.03.0217\sad-triste-enfant-gar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861048"/>
            <a:ext cx="4375342" cy="2448272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 descr="C:\Users\username\Desktop\23.03.0217\IMG_8897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4104456" cy="2478706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Угадай эмоцию!!!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11266" name="Picture 2" descr="C:\Users\username\Desktop\23.03.0217\53f3e70bce8dbda9946197cc737b8c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2133398"/>
            <a:ext cx="2926529" cy="1943674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C:\Users\username\Desktop\23.03.0217\113974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09120"/>
            <a:ext cx="2952328" cy="1966297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C:\Users\username\Desktop\23.03.0217\1527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1802433" cy="271882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 descr="C:\Users\username\Desktop\23.03.0217\1999281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37112"/>
            <a:ext cx="3845444" cy="216342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43213" y="1700213"/>
            <a:ext cx="32258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Живёт на свете девочка,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Живёт да поживает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Поет на свете девочка,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Поёт да припевает.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И все на свете девочку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И папа эту девочку,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И мама эту девочку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Девочкой - </a:t>
            </a:r>
            <a:r>
              <a:rPr lang="ru-RU" b="1" dirty="0" err="1">
                <a:solidFill>
                  <a:srgbClr val="FF0000"/>
                </a:solidFill>
                <a:latin typeface="+mj-lt"/>
                <a:cs typeface="+mn-cs"/>
              </a:rPr>
              <a:t>припевочкой</a:t>
            </a:r>
            <a:endParaRPr lang="ru-RU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+mj-lt"/>
                <a:cs typeface="+mn-cs"/>
              </a:rPr>
              <a:t>Так и называют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Радость!!!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4" name="Содержимое 3" descr="1999281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945822" cy="4896544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Угадай эмоцию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12291" name="Picture 3" descr="C:\Users\username\Desktop\23.03.0217\199928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4221088"/>
            <a:ext cx="3970335" cy="223224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C:\Users\username\Desktop\23.03.0217\2024_kartinka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952328" cy="1958377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576638" y="1484313"/>
            <a:ext cx="32273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Мама спит, она устала...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Ну, и я играть не стала!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Я волчка не завожу,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А уселась и сижу.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Не шумят мои игрушки,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Тихо в комнате пустой.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А по маминой подушке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Луч крадётся золотой...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12296" name="Picture 8" descr="C:\Users\username\Desktop\23.03.0217\min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7976" y="1412776"/>
            <a:ext cx="2330488" cy="2376264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7" name="Picture 9" descr="C:\Users\username\Desktop\23.03.0217\kak_nauchit_rebenka_kontrolirovat_svoi_emocii_1134_9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3462501" cy="2304256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Спокойствие!!!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32770" name="Picture 2" descr="C:\Users\username\Desktop\23.03.0217\kak_nauchit_rebenka_kontrolirovat_svoi_emocii_1134_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4162"/>
            <a:ext cx="7361766" cy="4899173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Угадай эмоцию!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34818" name="Picture 2" descr="C:\Users\username\Desktop\23.03.0217\IMG_889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72816"/>
            <a:ext cx="2831483" cy="170995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3" descr="C:\Users\username\Desktop\23.03.0217\d8ac69e45835bc6f8da48da23cfe79c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28800"/>
            <a:ext cx="2418567" cy="1728192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0" name="Picture 4" descr="C:\Users\username\Desktop\23.03.0217\nochnyie-nepriyatnosti-nederzhanie-moc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45024"/>
            <a:ext cx="3400178" cy="241401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1" name="Picture 5" descr="C:\Users\username\Desktop\23.03.0217\злос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861048"/>
            <a:ext cx="3494172" cy="232944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276600" y="1989138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Петя драться любит очень.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С ним играть никто не хочет.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На друзей не дуйся, брат, - 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Сам ты в этом виноват!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Злость!!!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35842" name="Picture 2" descr="C:\Users\username\Desktop\23.03.0217\зл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1" y="1484784"/>
            <a:ext cx="7344815" cy="4896544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Угадай эмоцию!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36866" name="Picture 2" descr="C:\Users\username\Desktop\23.03.0217\ску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4293095"/>
            <a:ext cx="2884927" cy="2367119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Picture 3" descr="C:\Users\username\Desktop\23.03.0217\стр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952328" cy="2057546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9" name="Picture 5" descr="C:\Users\username\Desktop\23.03.0217\55ac6e43b6e3b15d51c9c00283644c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3752274" cy="249961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0" name="Picture 6" descr="C:\Users\username\Desktop\23.03.0217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12776"/>
            <a:ext cx="2615952" cy="2615952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432175" y="1939925"/>
            <a:ext cx="30845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Я прививки не боюсь: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Если надо  - уколюсь!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Почему я встал у стенки?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  <a:p>
            <a:pPr eaLnBrk="0" hangingPunct="0"/>
            <a:r>
              <a:rPr lang="ru-RU" b="1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У меня… дрожат коленки</a:t>
            </a:r>
            <a:endParaRPr lang="ru-RU" b="1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Страх!!!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37890" name="Picture 2" descr="C:\Users\username\Desktop\23.03.0217\стра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4162"/>
            <a:ext cx="6840759" cy="4767483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Эмоции!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4" name="Содержимое 3" descr="фото эмоц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409"/>
            <a:ext cx="7458052" cy="4968927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Хорошего настроения!!!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4" name="Содержимое 3" descr="1 - копи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73983"/>
            <a:ext cx="3456384" cy="2387065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4" name="Picture 2" descr="C:\Users\username\Desktop\23.03.0217\1_529f1669eda72529f1669eda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68679"/>
            <a:ext cx="3490808" cy="232036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5" name="Picture 3" descr="C:\Users\username\Desktop\23.03.0217\grades-1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7072"/>
            <a:ext cx="5808708" cy="249554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Вы плачете!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2050" name="Picture 2" descr="C:\Users\username\Desktop\23.03.0217\www.mpsmr.ru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3933056"/>
            <a:ext cx="3888432" cy="2589696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name\Desktop\23.03.0217\sad-triste-enfant-gar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097598" cy="2151239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username\Desktop\23.03.0217\uyumak-istemeyen-cocukla-nasil-bas-edilir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3360207" cy="464151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Вы грустите!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3074" name="Picture 2" descr="C:\Users\username\Desktop\23.03.0217\911558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4045868"/>
            <a:ext cx="4248472" cy="240746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username\Desktop\23.03.0217\2024_kartinka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600400" cy="2388266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Users\username\Desktop\23.03.0217\1527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484784"/>
            <a:ext cx="3174622" cy="4788654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Вы Переживаете!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4098" name="Picture 2" descr="C:\Users\username\Desktop\23.03.0217\1447256550564361e6ec0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484784"/>
            <a:ext cx="3397528" cy="2263603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username\Desktop\23.03.0217\nochnyie-nepriyatnosti-nederzhanie-mo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4005064"/>
            <a:ext cx="3528392" cy="2479955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username\Desktop\23.03.0217\113974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539063" cy="2357072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Users\username\Desktop\23.03.0217\стресс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67116"/>
            <a:ext cx="3168352" cy="2390963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Вы Смеетесь!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5122" name="Picture 2" descr="C:\Users\username\Desktop\23.03.0217\1_529f1669eda72529f1669eda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4525" y="4010522"/>
            <a:ext cx="3891691" cy="2586830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username\Desktop\23.03.0217\53f3e70bce8dbda9946197cc737b8c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7"/>
            <a:ext cx="3528392" cy="2341932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username\Desktop\23.03.0217\107191226_2faece4946988c2753da0dcba96848d8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744416" cy="227717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Вы Радуетесь!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6146" name="Picture 2" descr="C:\Users\username\Desktop\23.03.0217\199928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3933056"/>
            <a:ext cx="4608512" cy="2591052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username\Desktop\23.03.0217\6205_550c2df886f17_26861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600400" cy="2250251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C:\Users\username\Desktop\23.03.0217\61b683d9d17c5e2db9e1fe3c31bb0f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585" y="1340767"/>
            <a:ext cx="3072342" cy="2304257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Archive" pitchFamily="50" charset="0"/>
              </a:rPr>
              <a:t>Вы Улыбаетесь! </a:t>
            </a:r>
            <a:endParaRPr lang="ru-RU" sz="44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7173" name="Picture 5" descr="C:\Users\username\Desktop\23.03.0217\happy-childr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7198" y="1500175"/>
            <a:ext cx="3782794" cy="2364246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C:\Users\username\Desktop\23.03.0217\grades-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07479"/>
            <a:ext cx="5680328" cy="2440393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7" descr="C:\Users\username\Desktop\23.03.0217\55ac6e43b6e3b15d51c9c00283644c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0945"/>
            <a:ext cx="3572867" cy="2380103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600" cy="8826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Archive" pitchFamily="50" charset="0"/>
              </a:rPr>
              <a:t>Настроение бывает разным!</a:t>
            </a:r>
            <a:endParaRPr lang="ru-RU" sz="4000" dirty="0">
              <a:solidFill>
                <a:srgbClr val="FF0000"/>
              </a:solidFill>
              <a:latin typeface="Archive" pitchFamily="50" charset="0"/>
            </a:endParaRPr>
          </a:p>
        </p:txBody>
      </p:sp>
      <p:pic>
        <p:nvPicPr>
          <p:cNvPr id="7" name="Содержимое 6" descr="1467612362general_pages_i59961_prognoz_pogody_na_4_iuly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14912" y="1412776"/>
            <a:ext cx="4267600" cy="472972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450993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78697" y="1427596"/>
            <a:ext cx="4041775" cy="4714908"/>
          </a:xfrm>
          <a:prstGeom prst="roundRect">
            <a:avLst>
              <a:gd name="adj" fmla="val 16667"/>
            </a:avLst>
          </a:prstGeom>
          <a:ln w="107950">
            <a:solidFill>
              <a:srgbClr val="FF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збука эмо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азбука эмоций</Template>
  <TotalTime>37</TotalTime>
  <Words>197</Words>
  <Application>Microsoft Office PowerPoint</Application>
  <PresentationFormat>Экран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азбука эмоций</vt:lpstr>
      <vt:lpstr>Здравствуйте, дорогие друзья!!!</vt:lpstr>
      <vt:lpstr>Азбука эмоций!</vt:lpstr>
      <vt:lpstr>Вы плачете!</vt:lpstr>
      <vt:lpstr>Вы грустите!</vt:lpstr>
      <vt:lpstr>Вы Переживаете!</vt:lpstr>
      <vt:lpstr>Вы Смеетесь! </vt:lpstr>
      <vt:lpstr>Вы Радуетесь! </vt:lpstr>
      <vt:lpstr>Вы Улыбаетесь! </vt:lpstr>
      <vt:lpstr>Настроение бывает разным!</vt:lpstr>
      <vt:lpstr>Положительные Эмоции!!!</vt:lpstr>
      <vt:lpstr>Радость!!!</vt:lpstr>
      <vt:lpstr>Интерес!!! </vt:lpstr>
      <vt:lpstr>Спокойствие!!! </vt:lpstr>
      <vt:lpstr>Отрицательные Эмоции!</vt:lpstr>
      <vt:lpstr>Скука </vt:lpstr>
      <vt:lpstr>Страх </vt:lpstr>
      <vt:lpstr>Грусть </vt:lpstr>
      <vt:lpstr>Слайд 18</vt:lpstr>
      <vt:lpstr>Слайд 19</vt:lpstr>
      <vt:lpstr>Угадай эмоцию!!!</vt:lpstr>
      <vt:lpstr>Радость!!! </vt:lpstr>
      <vt:lpstr>Угадай эмоцию</vt:lpstr>
      <vt:lpstr>Спокойствие!!!</vt:lpstr>
      <vt:lpstr>Угадай эмоцию!</vt:lpstr>
      <vt:lpstr>Злость!!! </vt:lpstr>
      <vt:lpstr>Угадай эмоцию!</vt:lpstr>
      <vt:lpstr>Страх!!!</vt:lpstr>
      <vt:lpstr>Эмоции! </vt:lpstr>
      <vt:lpstr>Хорошего настроения!!!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эмоций!</dc:title>
  <dc:creator>username</dc:creator>
  <cp:lastModifiedBy>username</cp:lastModifiedBy>
  <cp:revision>4</cp:revision>
  <dcterms:created xsi:type="dcterms:W3CDTF">2018-02-20T17:34:47Z</dcterms:created>
  <dcterms:modified xsi:type="dcterms:W3CDTF">2018-02-20T18:12:40Z</dcterms:modified>
</cp:coreProperties>
</file>