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BCF834-A236-4E4B-8AB2-F08BC955D222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873C8E-3944-46FB-8BEE-80065BF709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5024"/>
            <a:ext cx="6858000" cy="1231776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Ознакомление с </a:t>
            </a:r>
            <a:r>
              <a:rPr lang="ru-RU" sz="2800" dirty="0" smtClean="0"/>
              <a:t>финансовой грамотностью </a:t>
            </a:r>
            <a:r>
              <a:rPr lang="ru-RU" sz="2800" dirty="0" smtClean="0"/>
              <a:t>для детей </a:t>
            </a:r>
            <a:r>
              <a:rPr lang="ru-RU" sz="2800" dirty="0" smtClean="0"/>
              <a:t>3-5 </a:t>
            </a:r>
            <a:r>
              <a:rPr lang="ru-RU" sz="2800" dirty="0" smtClean="0"/>
              <a:t>лет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5000636"/>
            <a:ext cx="2593772" cy="804880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воспитатель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Козлова И.Н.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9570" name="Picture 2" descr="РАЗВИТИЕ ФИНАНСОВОЙ ГРАМОТНОСТИ ДОШКОЛЬНИКОВ ЧЕРЕЗ НРАВСТВЕННО — ТРУДОВОЕ ВОСПИТ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2857500" cy="3086101"/>
          </a:xfrm>
          <a:prstGeom prst="rect">
            <a:avLst/>
          </a:prstGeom>
          <a:noFill/>
        </p:spPr>
      </p:pic>
      <p:pic>
        <p:nvPicPr>
          <p:cNvPr id="1026" name="Picture 2" descr="C:\Users\Анатолий\Downloads\703575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692696"/>
            <a:ext cx="2882546" cy="2935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Оплата труда вознаграждение за </a:t>
            </a:r>
            <a:r>
              <a:rPr lang="ru-RU" sz="2400" b="1" dirty="0" smtClean="0"/>
              <a:t>труд</a:t>
            </a:r>
            <a:r>
              <a:rPr lang="ru-RU" sz="2400" dirty="0" smtClean="0"/>
              <a:t> в зависимости от сложности, количества, качества и условий выполняемой работы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</a:p>
          <a:p>
            <a:r>
              <a:rPr lang="ru-RU" dirty="0" smtClean="0"/>
              <a:t>Что такое заработная плата?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32198" y="2420888"/>
            <a:ext cx="731890" cy="373302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2530" name="Picture 2" descr="Картинки по запросу &quot;заработная плата картинки&quot;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132856"/>
            <a:ext cx="5801916" cy="4248472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429000"/>
            <a:ext cx="2286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3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276872"/>
            <a:ext cx="2286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Труд - усилие, старание направленное на достижение  чего-либо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</a:p>
          <a:p>
            <a:r>
              <a:rPr lang="ru-RU" dirty="0" smtClean="0"/>
              <a:t>Что такое труд?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Ответ</a:t>
            </a:r>
          </a:p>
          <a:p>
            <a:r>
              <a:rPr lang="ru-RU" dirty="0" smtClean="0"/>
              <a:t>Труд человека кормит, а лень портит.</a:t>
            </a:r>
          </a:p>
          <a:p>
            <a:r>
              <a:rPr lang="ru-RU" dirty="0" smtClean="0"/>
              <a:t>Умелец да рукодельник и себе и людям радость приносит.</a:t>
            </a:r>
          </a:p>
          <a:p>
            <a:r>
              <a:rPr lang="ru-RU" dirty="0" smtClean="0"/>
              <a:t>Уменье и труд все перетрут.</a:t>
            </a:r>
          </a:p>
          <a:p>
            <a:endParaRPr lang="ru-RU" dirty="0"/>
          </a:p>
        </p:txBody>
      </p:sp>
      <p:pic>
        <p:nvPicPr>
          <p:cNvPr id="5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56992"/>
            <a:ext cx="2286000" cy="2286001"/>
          </a:xfrm>
          <a:prstGeom prst="rect">
            <a:avLst/>
          </a:prstGeom>
          <a:noFill/>
        </p:spPr>
      </p:pic>
      <p:pic>
        <p:nvPicPr>
          <p:cNvPr id="6" name="Picture 2" descr="Схема вышивки &quot;совунья&quot; - Вышивка крестом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248692"/>
            <a:ext cx="2016223" cy="2170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Орудия труда - инструменты, машины, приборы, двигатели и т. </a:t>
            </a:r>
            <a:r>
              <a:rPr lang="ru-RU" sz="2400" dirty="0" err="1" smtClean="0"/>
              <a:t>п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</a:p>
          <a:p>
            <a:r>
              <a:rPr lang="ru-RU" dirty="0" smtClean="0"/>
              <a:t>Что такое орудия труда?</a:t>
            </a:r>
            <a:endParaRPr lang="ru-RU" dirty="0"/>
          </a:p>
        </p:txBody>
      </p:sp>
      <p:pic>
        <p:nvPicPr>
          <p:cNvPr id="8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56992"/>
            <a:ext cx="2286000" cy="2286001"/>
          </a:xfrm>
          <a:prstGeom prst="rect">
            <a:avLst/>
          </a:prstGeom>
          <a:noFill/>
        </p:spPr>
      </p:pic>
      <p:pic>
        <p:nvPicPr>
          <p:cNvPr id="16386" name="Picture 2" descr="Картинки по запросу &quot;кому что нужно для работы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74797"/>
            <a:ext cx="3923928" cy="44905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Результат труда - конечный итог, ради которого осуществляется какое </a:t>
            </a:r>
            <a:br>
              <a:rPr lang="ru-RU" sz="2400" dirty="0" smtClean="0"/>
            </a:br>
            <a:r>
              <a:rPr lang="ru-RU" sz="2400" dirty="0" smtClean="0"/>
              <a:t>либо действие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</a:p>
          <a:p>
            <a:r>
              <a:rPr lang="ru-RU" dirty="0" smtClean="0"/>
              <a:t>Что такое результат труда?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Ответ</a:t>
            </a:r>
            <a:endParaRPr lang="ru-RU" dirty="0"/>
          </a:p>
        </p:txBody>
      </p:sp>
      <p:pic>
        <p:nvPicPr>
          <p:cNvPr id="5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56992"/>
            <a:ext cx="2286000" cy="2286001"/>
          </a:xfrm>
          <a:prstGeom prst="rect">
            <a:avLst/>
          </a:prstGeom>
          <a:noFill/>
        </p:spPr>
      </p:pic>
      <p:pic>
        <p:nvPicPr>
          <p:cNvPr id="19458" name="Picture 2" descr="Картинки по запросу &quot;картинки для детей труд взрослых&quot;&quot;"/>
          <p:cNvPicPr>
            <a:picLocks noChangeAspect="1" noChangeArrowheads="1"/>
          </p:cNvPicPr>
          <p:nvPr/>
        </p:nvPicPr>
        <p:blipFill>
          <a:blip r:embed="rId3" cstate="print"/>
          <a:srcRect b="8116"/>
          <a:stretch>
            <a:fillRect/>
          </a:stretch>
        </p:blipFill>
        <p:spPr bwMode="auto">
          <a:xfrm>
            <a:off x="4572000" y="1688733"/>
            <a:ext cx="4005634" cy="51692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Виды труда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</a:p>
          <a:p>
            <a:r>
              <a:rPr lang="ru-RU" dirty="0" smtClean="0"/>
              <a:t>Какие бывают виды труда?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Ответ</a:t>
            </a:r>
          </a:p>
          <a:p>
            <a:r>
              <a:rPr lang="ru-RU" dirty="0" smtClean="0"/>
              <a:t>В зависимости от содержания </a:t>
            </a:r>
            <a:r>
              <a:rPr lang="ru-RU" b="1" dirty="0" smtClean="0"/>
              <a:t>труда</a:t>
            </a:r>
            <a:r>
              <a:rPr lang="ru-RU" dirty="0" smtClean="0"/>
              <a:t> различают следующие его </a:t>
            </a:r>
            <a:r>
              <a:rPr lang="ru-RU" b="1" dirty="0" smtClean="0"/>
              <a:t>виды</a:t>
            </a:r>
            <a:r>
              <a:rPr lang="ru-RU" dirty="0" smtClean="0"/>
              <a:t>: умственный и физический </a:t>
            </a:r>
            <a:r>
              <a:rPr lang="ru-RU" b="1" dirty="0" smtClean="0"/>
              <a:t>труд</a:t>
            </a:r>
            <a:r>
              <a:rPr lang="ru-RU" dirty="0" smtClean="0"/>
              <a:t>; простой и сложный </a:t>
            </a:r>
            <a:r>
              <a:rPr lang="ru-RU" b="1" dirty="0" smtClean="0"/>
              <a:t>труд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56992"/>
            <a:ext cx="2286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Виды труда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</a:p>
          <a:p>
            <a:r>
              <a:rPr lang="ru-RU" dirty="0" smtClean="0"/>
              <a:t>Могут ли трудиться дошкольники?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Ответ</a:t>
            </a:r>
          </a:p>
          <a:p>
            <a:r>
              <a:rPr lang="ru-RU" b="1" dirty="0" smtClean="0"/>
              <a:t>виды труда</a:t>
            </a:r>
            <a:r>
              <a:rPr lang="ru-RU" dirty="0" smtClean="0"/>
              <a:t> в детском саду — это самообслуживание, хозяйственно-бытовой </a:t>
            </a:r>
            <a:r>
              <a:rPr lang="ru-RU" b="1" dirty="0" smtClean="0"/>
              <a:t>труд</a:t>
            </a:r>
            <a:r>
              <a:rPr lang="ru-RU" dirty="0" smtClean="0"/>
              <a:t>, </a:t>
            </a:r>
            <a:r>
              <a:rPr lang="ru-RU" b="1" dirty="0" smtClean="0"/>
              <a:t>труд</a:t>
            </a:r>
            <a:r>
              <a:rPr lang="ru-RU" dirty="0" smtClean="0"/>
              <a:t> в природе, ручной </a:t>
            </a:r>
            <a:r>
              <a:rPr lang="ru-RU" b="1" dirty="0" smtClean="0"/>
              <a:t>труд</a:t>
            </a:r>
            <a:endParaRPr lang="ru-RU" dirty="0"/>
          </a:p>
        </p:txBody>
      </p:sp>
      <p:pic>
        <p:nvPicPr>
          <p:cNvPr id="5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56992"/>
            <a:ext cx="2286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Виды труда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1810544" cy="4937760"/>
          </a:xfrm>
        </p:spPr>
        <p:txBody>
          <a:bodyPr/>
          <a:lstStyle/>
          <a:p>
            <a:r>
              <a:rPr lang="ru-RU" dirty="0" smtClean="0"/>
              <a:t>Вопрос</a:t>
            </a:r>
          </a:p>
          <a:p>
            <a:r>
              <a:rPr lang="ru-RU" dirty="0" smtClean="0"/>
              <a:t>Что делают дети?</a:t>
            </a:r>
            <a:endParaRPr lang="ru-RU" dirty="0"/>
          </a:p>
        </p:txBody>
      </p:sp>
      <p:pic>
        <p:nvPicPr>
          <p:cNvPr id="20482" name="Picture 2" descr="Картинки по запросу &quot;труд дошкольников картинки&quot;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7" y="1196753"/>
            <a:ext cx="3144813" cy="2376264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17032"/>
            <a:ext cx="2286000" cy="2286001"/>
          </a:xfrm>
          <a:prstGeom prst="rect">
            <a:avLst/>
          </a:prstGeom>
          <a:noFill/>
        </p:spPr>
      </p:pic>
      <p:pic>
        <p:nvPicPr>
          <p:cNvPr id="20484" name="Picture 4" descr="Картинки по запросу &quot;труд дошкольников картинки&quot;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005064"/>
            <a:ext cx="2714625" cy="2016224"/>
          </a:xfrm>
          <a:prstGeom prst="rect">
            <a:avLst/>
          </a:prstGeom>
          <a:noFill/>
        </p:spPr>
      </p:pic>
      <p:pic>
        <p:nvPicPr>
          <p:cNvPr id="20486" name="Picture 6" descr="Картинки по запросу &quot;труд дошкольников картинки&quot;&quot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149080"/>
            <a:ext cx="2857500" cy="1885950"/>
          </a:xfrm>
          <a:prstGeom prst="rect">
            <a:avLst/>
          </a:prstGeom>
          <a:noFill/>
        </p:spPr>
      </p:pic>
      <p:pic>
        <p:nvPicPr>
          <p:cNvPr id="20488" name="Picture 8" descr="Картинки по запросу &quot;труд дошкольников картинки&quot;&quot;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9" y="1628800"/>
            <a:ext cx="3168352" cy="2145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Профессия- трудовая деятельность человека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</a:p>
          <a:p>
            <a:r>
              <a:rPr lang="ru-RU" dirty="0" smtClean="0"/>
              <a:t>Что такое профессия?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Ответ</a:t>
            </a:r>
          </a:p>
          <a:p>
            <a:r>
              <a:rPr lang="ru-RU" dirty="0" smtClean="0"/>
              <a:t>Учит детей в школе-(кто?)</a:t>
            </a:r>
          </a:p>
          <a:p>
            <a:r>
              <a:rPr lang="ru-RU" dirty="0" smtClean="0"/>
              <a:t>Варит в столовой- (кто?)</a:t>
            </a:r>
          </a:p>
          <a:p>
            <a:r>
              <a:rPr lang="ru-RU" dirty="0" smtClean="0"/>
              <a:t>Лечит людей- (кто?)</a:t>
            </a:r>
          </a:p>
          <a:p>
            <a:r>
              <a:rPr lang="ru-RU" dirty="0" smtClean="0"/>
              <a:t>Строит дома- (кто?)</a:t>
            </a:r>
          </a:p>
          <a:p>
            <a:r>
              <a:rPr lang="ru-RU" dirty="0" smtClean="0"/>
              <a:t>Шьет одежду- (кто?)</a:t>
            </a:r>
          </a:p>
          <a:p>
            <a:r>
              <a:rPr lang="ru-RU" dirty="0" smtClean="0"/>
              <a:t>Сочиняет стихи- (кто?)</a:t>
            </a:r>
          </a:p>
          <a:p>
            <a:r>
              <a:rPr lang="ru-RU" dirty="0" smtClean="0"/>
              <a:t>Тушит пожары- (кто?)</a:t>
            </a:r>
            <a:endParaRPr lang="ru-RU" dirty="0"/>
          </a:p>
        </p:txBody>
      </p:sp>
      <p:pic>
        <p:nvPicPr>
          <p:cNvPr id="5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068960"/>
            <a:ext cx="2286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Профессия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Назови профессию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Картинки по запросу &quot;гиф смешарик&quot;&quot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068960"/>
            <a:ext cx="2286000" cy="2286001"/>
          </a:xfrm>
          <a:prstGeom prst="rect">
            <a:avLst/>
          </a:prstGeom>
          <a:noFill/>
        </p:spPr>
      </p:pic>
      <p:pic>
        <p:nvPicPr>
          <p:cNvPr id="1026" name="Picture 2" descr="Картинки по запросу &quot;картинки профессии для детей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196752"/>
            <a:ext cx="5256584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4807</TotalTime>
  <Words>164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Ознакомление с финансовой грамотностью для детей 3-5 лет </vt:lpstr>
      <vt:lpstr>Труд - усилие, старание направленное на достижение  чего-либо</vt:lpstr>
      <vt:lpstr>Орудия труда - инструменты, машины, приборы, двигатели и т. п</vt:lpstr>
      <vt:lpstr>Результат труда - конечный итог, ради которого осуществляется какое  либо действие</vt:lpstr>
      <vt:lpstr>Виды труда</vt:lpstr>
      <vt:lpstr>Виды труда</vt:lpstr>
      <vt:lpstr>Виды труда</vt:lpstr>
      <vt:lpstr>Профессия- трудовая деятельность человека</vt:lpstr>
      <vt:lpstr>Профессия</vt:lpstr>
      <vt:lpstr>Оплата труда вознаграждение за труд в зависимости от сложности, количества, качества и условий выполняемой работы</vt:lpstr>
      <vt:lpstr>Спасибо за внимание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Анатолий</dc:creator>
  <cp:lastModifiedBy>пк</cp:lastModifiedBy>
  <cp:revision>19</cp:revision>
  <dcterms:created xsi:type="dcterms:W3CDTF">2020-01-08T13:05:44Z</dcterms:created>
  <dcterms:modified xsi:type="dcterms:W3CDTF">2024-03-31T16:30:08Z</dcterms:modified>
</cp:coreProperties>
</file>