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8" r:id="rId4"/>
    <p:sldId id="279" r:id="rId5"/>
    <p:sldId id="257" r:id="rId6"/>
    <p:sldId id="288" r:id="rId7"/>
    <p:sldId id="258" r:id="rId8"/>
    <p:sldId id="281" r:id="rId9"/>
    <p:sldId id="289" r:id="rId10"/>
    <p:sldId id="282" r:id="rId11"/>
    <p:sldId id="285" r:id="rId12"/>
    <p:sldId id="283" r:id="rId13"/>
    <p:sldId id="274" r:id="rId14"/>
    <p:sldId id="286" r:id="rId15"/>
    <p:sldId id="287" r:id="rId16"/>
    <p:sldId id="29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>
        <p:scale>
          <a:sx n="45" d="100"/>
          <a:sy n="45" d="100"/>
        </p:scale>
        <p:origin x="-125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5C4C67-5408-4611-B823-78E20C1F42C1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512860-2741-463A-B8A6-67CAD4C23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8594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/>
            </a:r>
            <a:br>
              <a:rPr lang="ru-RU" sz="7200" b="1" dirty="0">
                <a:solidFill>
                  <a:srgbClr val="00B050"/>
                </a:solidFill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433754"/>
            <a:ext cx="7406640" cy="576775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детский сад № 69</a:t>
            </a:r>
          </a:p>
          <a:p>
            <a:pPr algn="ctr"/>
            <a:endParaRPr lang="ru-RU" sz="17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технологии  «говорящая стена» при развитии  финансовой грамотности и формировании личности дошкольника .</a:t>
            </a:r>
          </a:p>
          <a:p>
            <a:pPr algn="r"/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6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Козлова </a:t>
            </a:r>
            <a:r>
              <a:rPr lang="ru-RU" sz="6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И.Н.</a:t>
            </a:r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5302"/>
            <a:ext cx="7498080" cy="12121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познавательной активности представляют собой настенные пособия «Что такое деньги?», «Как распределить семейный бюджет?», «Учимся экономить», «Банк – это дом, где живут деньги», «Товары и услуги», круги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Лулия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C:\Users\User\Desktop\Ире Козловой\фото\IMG-20240912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413" y="1746242"/>
            <a:ext cx="3106616" cy="2322681"/>
          </a:xfrm>
          <a:prstGeom prst="rect">
            <a:avLst/>
          </a:prstGeom>
          <a:noFill/>
        </p:spPr>
      </p:pic>
      <p:pic>
        <p:nvPicPr>
          <p:cNvPr id="35843" name="Picture 3" descr="C:\Users\User\Desktop\Ире Козловой\фото\IMG-20240912-WA0015.jpg"/>
          <p:cNvPicPr>
            <a:picLocks noChangeAspect="1" noChangeArrowheads="1"/>
          </p:cNvPicPr>
          <p:nvPr/>
        </p:nvPicPr>
        <p:blipFill>
          <a:blip r:embed="rId3"/>
          <a:srcRect r="9588"/>
          <a:stretch>
            <a:fillRect/>
          </a:stretch>
        </p:blipFill>
        <p:spPr bwMode="auto">
          <a:xfrm>
            <a:off x="5369445" y="1616148"/>
            <a:ext cx="3370519" cy="2402959"/>
          </a:xfrm>
          <a:prstGeom prst="rect">
            <a:avLst/>
          </a:prstGeom>
          <a:noFill/>
        </p:spPr>
      </p:pic>
      <p:pic>
        <p:nvPicPr>
          <p:cNvPr id="5122" name="Picture 2" descr="C:\Users\пк\Desktop\день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912" y="3934048"/>
            <a:ext cx="3848986" cy="2665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2460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Можно использовать «Говорящую стену» как выставку детских работ, которые регулярно сменяются, что является показателем вариативности среды.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Desktop\рисунки.jpg"/>
          <p:cNvPicPr>
            <a:picLocks noChangeAspect="1" noChangeArrowheads="1"/>
          </p:cNvPicPr>
          <p:nvPr/>
        </p:nvPicPr>
        <p:blipFill>
          <a:blip r:embed="rId2"/>
          <a:srcRect t="12234" b="5319"/>
          <a:stretch>
            <a:fillRect/>
          </a:stretch>
        </p:blipFill>
        <p:spPr bwMode="auto">
          <a:xfrm>
            <a:off x="1190846" y="2317899"/>
            <a:ext cx="3976577" cy="3657600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ки2.jpg"/>
          <p:cNvPicPr>
            <a:picLocks noChangeAspect="1" noChangeArrowheads="1"/>
          </p:cNvPicPr>
          <p:nvPr/>
        </p:nvPicPr>
        <p:blipFill>
          <a:blip r:embed="rId3" cstate="print"/>
          <a:srcRect t="1567" b="8094"/>
          <a:stretch>
            <a:fillRect/>
          </a:stretch>
        </p:blipFill>
        <p:spPr bwMode="auto">
          <a:xfrm>
            <a:off x="5420627" y="2190307"/>
            <a:ext cx="3042890" cy="367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Все виды стендов и досок с магнитной поверхностью</a:t>
            </a:r>
            <a:endParaRPr lang="ru-RU" dirty="0"/>
          </a:p>
        </p:txBody>
      </p:sp>
      <p:pic>
        <p:nvPicPr>
          <p:cNvPr id="37889" name="Picture 1" descr="C:\Users\User\Desktop\Ире Козловой\фото\IMG-20240912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72" y="1523999"/>
            <a:ext cx="3216898" cy="4515293"/>
          </a:xfrm>
          <a:prstGeom prst="rect">
            <a:avLst/>
          </a:prstGeom>
          <a:noFill/>
        </p:spPr>
      </p:pic>
      <p:pic>
        <p:nvPicPr>
          <p:cNvPr id="2050" name="Picture 2" descr="C:\Users\пк\Desktop\доска.jpg"/>
          <p:cNvPicPr>
            <a:picLocks noChangeAspect="1" noChangeArrowheads="1"/>
          </p:cNvPicPr>
          <p:nvPr/>
        </p:nvPicPr>
        <p:blipFill>
          <a:blip r:embed="rId3"/>
          <a:srcRect l="10096" t="7263" r="6682" b="11034"/>
          <a:stretch>
            <a:fillRect/>
          </a:stretch>
        </p:blipFill>
        <p:spPr bwMode="auto">
          <a:xfrm>
            <a:off x="5200149" y="1573619"/>
            <a:ext cx="3220838" cy="446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2" y="86451"/>
            <a:ext cx="7284427" cy="74957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Фланелеграф</a:t>
            </a:r>
            <a:r>
              <a:rPr lang="ru-RU" sz="4400" b="1" dirty="0" smtClean="0"/>
              <a:t> ,</a:t>
            </a:r>
            <a:r>
              <a:rPr lang="ru-RU" sz="4400" b="1" dirty="0" smtClean="0"/>
              <a:t>мольберт</a:t>
            </a:r>
            <a:endParaRPr lang="ru-RU" sz="4400" b="1" dirty="0"/>
          </a:p>
        </p:txBody>
      </p:sp>
      <p:pic>
        <p:nvPicPr>
          <p:cNvPr id="18433" name="Picture 1" descr="C:\Users\User\Desktop\Ире Козловой\фото\IMG-20240912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308" y="1170125"/>
            <a:ext cx="2893211" cy="3869707"/>
          </a:xfrm>
          <a:prstGeom prst="rect">
            <a:avLst/>
          </a:prstGeom>
          <a:noFill/>
        </p:spPr>
      </p:pic>
      <p:pic>
        <p:nvPicPr>
          <p:cNvPr id="3074" name="Picture 2" descr="C:\Users\пк\Desktop\мольберт.jpg"/>
          <p:cNvPicPr>
            <a:picLocks noChangeAspect="1" noChangeArrowheads="1"/>
          </p:cNvPicPr>
          <p:nvPr/>
        </p:nvPicPr>
        <p:blipFill>
          <a:blip r:embed="rId3"/>
          <a:srcRect t="34847"/>
          <a:stretch>
            <a:fillRect/>
          </a:stretch>
        </p:blipFill>
        <p:spPr bwMode="auto">
          <a:xfrm>
            <a:off x="4494517" y="2381693"/>
            <a:ext cx="4341126" cy="3997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133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Главное преимущество «Говорящей стены» в том, что дети могут самостоятельно в свободное время пользоваться материалами. В свободном доступе для детей пособия, раздаточные материалы, иллюстрации, картинки на разные темы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9" name="Picture 3" descr="C:\Users\User\Desktop\Ире Козловой\фото\IMG-20240912-WA0014.jpg"/>
          <p:cNvPicPr>
            <a:picLocks noChangeAspect="1" noChangeArrowheads="1"/>
          </p:cNvPicPr>
          <p:nvPr/>
        </p:nvPicPr>
        <p:blipFill>
          <a:blip r:embed="rId2"/>
          <a:srcRect r="7016"/>
          <a:stretch>
            <a:fillRect/>
          </a:stretch>
        </p:blipFill>
        <p:spPr bwMode="auto">
          <a:xfrm>
            <a:off x="1289811" y="2018252"/>
            <a:ext cx="2686766" cy="2160344"/>
          </a:xfrm>
          <a:prstGeom prst="rect">
            <a:avLst/>
          </a:prstGeom>
          <a:noFill/>
        </p:spPr>
      </p:pic>
      <p:pic>
        <p:nvPicPr>
          <p:cNvPr id="39940" name="Picture 4" descr="C:\Users\User\Desktop\Ире Козловой\фото\IMG-2024091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151" y="1752600"/>
            <a:ext cx="2283434" cy="3054123"/>
          </a:xfrm>
          <a:prstGeom prst="rect">
            <a:avLst/>
          </a:prstGeom>
          <a:noFill/>
        </p:spPr>
      </p:pic>
      <p:pic>
        <p:nvPicPr>
          <p:cNvPr id="39941" name="Picture 5" descr="C:\Users\User\Desktop\Ире Козловой\фото\IMG-20240912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278" y="4024674"/>
            <a:ext cx="3387970" cy="253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4642" y="338114"/>
            <a:ext cx="7593986" cy="519081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Развиваются качества 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-Инициативность и самостоятельность в разных видах деятельности — игре, общении, конструировании.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-Уверенность дошкольника в своих силах, открытость внешнему миру, положительное отношение к себе и к другим, обладание чувством собственного достоинства.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-Умение активно взаимодействовать со сверстниками и взрослыми, участвовать в совместных играх.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-Способность договариваться, учитывать интересы и чувства своих сверстников, сопереживать неудачам и радоваться успехам других.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-Стремление разрешать конфликты, умение подчиняться разным правилам и социальным нормам.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Способность к волевым усилиям в разных сферах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642" y="274320"/>
            <a:ext cx="7679046" cy="30855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Изучение основ 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финансовой грамотности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 в ДОО осуществляется в тесной взаимосвязи с родителями </a:t>
            </a: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(законными представителями)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 дошкольников. Семья и ДОО передают ребенку первый социальный опыт. Для работы с семьей эффективно использование папок-передвижек. Тематические стенды, фотовыставки с наглядным и 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онсультативным материалом по различным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вопросам, родительские собрания с играми по данной теме.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Анкетирование, опрос дошкольников и родителей позволяют воспитателю получить необходимую информацию для размышления.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\Desktop\рд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00" y="2952544"/>
            <a:ext cx="2908382" cy="2895364"/>
          </a:xfrm>
          <a:prstGeom prst="rect">
            <a:avLst/>
          </a:prstGeom>
          <a:noFill/>
        </p:spPr>
      </p:pic>
      <p:pic>
        <p:nvPicPr>
          <p:cNvPr id="4099" name="Picture 3" descr="C:\Users\пк\Desktop\родитель.jpg"/>
          <p:cNvPicPr>
            <a:picLocks noChangeAspect="1" noChangeArrowheads="1"/>
          </p:cNvPicPr>
          <p:nvPr/>
        </p:nvPicPr>
        <p:blipFill>
          <a:blip r:embed="rId3"/>
          <a:srcRect l="25175" b="6760"/>
          <a:stretch>
            <a:fillRect/>
          </a:stretch>
        </p:blipFill>
        <p:spPr bwMode="auto">
          <a:xfrm>
            <a:off x="4593265" y="2934585"/>
            <a:ext cx="4210493" cy="3189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353" y="562708"/>
            <a:ext cx="7943891" cy="562707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Всем творческих побед и финансового благополучия!!!</a:t>
            </a: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внимание!!!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1" name="Picture 1" descr="C:\Users\User\Desktop\7TqiycCIa6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763" y="3427828"/>
            <a:ext cx="2025160" cy="182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26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А.Силуанов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39108"/>
            <a:ext cx="7498080" cy="400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психологическое качество человека, показывающее степень его осведомленности в финансовых вопросах, умение зарабатывать и управлять деньгами.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Знания, полученные в дошкольном возрасте, станут фундаментом для будущих экономических навыком. Поэтому столь важным является организация работы с детьми по формированию финансовой грамотности.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64122"/>
            <a:ext cx="7498080" cy="5545015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Финансовая грамотность - это способность применять приобретенные знания, навыки и умения для решения жизненных проблем в различных областях. Экономическое воспитание становится одним из приоритетных направлений в деятельности детского сада.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Программно-методическое обеспечение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Парциальная программа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«Азы финансовой культуры для дошкольников» Л.В. Стахович, Е. В.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Семенковой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Л. Ю.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Рыжановской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/(3-изд.-М.: ВИТА-ПРЕСС,2020).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Блискавка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Е. А. Дети и деньги. Самоучитель семейных финансов для детей / Е.А.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Блискавка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— М. : Манн, Иванов и Фербер, 2014. — 80 с.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Галигузова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Л. Н. Педагогика детей раннего возраста. Учебное пособие /авт.-сост. Л. 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Галигузова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Ю.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Мерещекова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М. :2007. – 301 с.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Горяев, А. Е. Основы финансовой грамотности. Учебное пособие/авт.-сост. А.Е. Горяев, В. В. Чумаченко. – М. :Просвещение, 2016. – 272 с.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    Жданова, О. А. Финансовая грамотность: методические рекомендации для преподавателя. СПО / А. О. Жданова. — М. : ВИТА-ПРЕСС, 2014. — 192 с.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187569"/>
            <a:ext cx="7498080" cy="10902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ПМК включает  в себя: методическая  литература для  педагогов, рабочие тетради по работе с детьми 5-6 лет , 6-7 лет , художественная литература по программе</a:t>
            </a:r>
            <a:r>
              <a:rPr lang="ru-RU" sz="2000" dirty="0" smtClean="0"/>
              <a:t> 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User\Desktop\Ире Козловой\фото\IMG-20240912-WA0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2088"/>
          <a:stretch>
            <a:fillRect/>
          </a:stretch>
        </p:blipFill>
        <p:spPr bwMode="auto">
          <a:xfrm>
            <a:off x="1289538" y="1817077"/>
            <a:ext cx="3460750" cy="2274888"/>
          </a:xfrm>
          <a:prstGeom prst="rect">
            <a:avLst/>
          </a:prstGeom>
          <a:noFill/>
        </p:spPr>
      </p:pic>
      <p:pic>
        <p:nvPicPr>
          <p:cNvPr id="33795" name="Picture 3" descr="C:\Users\User\Desktop\Ире Козловой\фото\IMG-20240912-WA0013.jpg"/>
          <p:cNvPicPr>
            <a:picLocks noChangeAspect="1" noChangeArrowheads="1"/>
          </p:cNvPicPr>
          <p:nvPr/>
        </p:nvPicPr>
        <p:blipFill>
          <a:blip r:embed="rId3"/>
          <a:srcRect l="39365"/>
          <a:stretch>
            <a:fillRect/>
          </a:stretch>
        </p:blipFill>
        <p:spPr bwMode="auto">
          <a:xfrm rot="5400000">
            <a:off x="3599511" y="3920324"/>
            <a:ext cx="2233037" cy="2770846"/>
          </a:xfrm>
          <a:prstGeom prst="rect">
            <a:avLst/>
          </a:prstGeom>
          <a:noFill/>
        </p:spPr>
      </p:pic>
      <p:pic>
        <p:nvPicPr>
          <p:cNvPr id="1026" name="Picture 2" descr="C:\Users\пк\Desktop\4.jpg"/>
          <p:cNvPicPr>
            <a:picLocks noChangeAspect="1" noChangeArrowheads="1"/>
          </p:cNvPicPr>
          <p:nvPr/>
        </p:nvPicPr>
        <p:blipFill>
          <a:blip r:embed="rId4" cstate="print"/>
          <a:srcRect t="13131" b="12410"/>
          <a:stretch>
            <a:fillRect/>
          </a:stretch>
        </p:blipFill>
        <p:spPr bwMode="auto">
          <a:xfrm rot="16200000">
            <a:off x="5917291" y="1267223"/>
            <a:ext cx="2296633" cy="3079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631" y="531224"/>
            <a:ext cx="7690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effectLst/>
              </a:rPr>
              <a:t>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Правильно организованная развивающая предметно-пространственная  среда в дошкольном учреждении (в группе) предоставляет каждому ребёнку равные возможности для приобретения тех или иных качеств личности, возможности для всестороннего развития. Одним из элементов предметно-развивающей среды является технология «говорящие стены». Ее суть заключается в том, что ребенок, получая необходимую информацию, имеет право выбора планировать свою деятельность и конструктивно использовать информационный ресурс.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5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Уголок по финансовой грамотности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к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0008" y="1575391"/>
            <a:ext cx="3587115" cy="4800600"/>
          </a:xfrm>
          <a:prstGeom prst="rect">
            <a:avLst/>
          </a:prstGeom>
          <a:noFill/>
        </p:spPr>
      </p:pic>
      <p:pic>
        <p:nvPicPr>
          <p:cNvPr id="3074" name="Picture 2" descr="C:\Users\пк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871" y="1594884"/>
            <a:ext cx="3296092" cy="4742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302" y="248760"/>
            <a:ext cx="8281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0" dirty="0" smtClean="0">
                <a:effectLst/>
              </a:rPr>
              <a:t>               </a:t>
            </a:r>
            <a:endParaRPr lang="ru-RU" sz="2400" b="0" i="0" dirty="0">
              <a:effectLst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555992" cy="621154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Основная идея технологии </a:t>
            </a:r>
            <a:r>
              <a:rPr lang="ru-RU" sz="200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Говорящая стена»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b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трансформация среды пребывания детей в обучающую  и воспитывающую   среду.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«Говорящая стена» 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инструмент, который позволяет необычным              образом изменить развивающую предметно-пространственную среду ДОУ, в                                   своеобразный живой экран.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«Говорящая стена» - это: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познавательного развития,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социально-коммуникативный центр,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художественно-эстетического развития и т.п.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задачи решает интерактивная стена: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создает условия для игровой, познавательной, творческой активности детей;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позволяет изменять предметно-пространственную среду с учетом образовательной ситуации;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развивает внимание, память, мелкую моторику, речь, зрительное и слуховое восприятие, воображение, творческое мышление дошкольников;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обеспечивает эмоциональный комфорт для детей.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стена дает возможность взрослому и ребенку совместно участвовать в создании окружающей среды, которая может изменяться и легко трансформироваться.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752" y="423175"/>
            <a:ext cx="7498080" cy="444653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«Говорящая (экономическая) стена»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группе способствует созданию условий для проявления познавательной активности детей и  поддерживает их инициативу в выборе содержания деятельности и наглядных средств. Одним из  элементов «Говорящей стены» является «информационное пространство», где детям  в доступной форме рассказывают о  теме  недели в детском саду, используя демонстрационный материал. Например, «Наши финансы», «Семейный бюджет», «Профессии в сфере экономики», «Доход и расход»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67833"/>
            <a:ext cx="7406640" cy="608182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«Доход»  и Расход                                              «Расход»</a:t>
            </a:r>
          </a:p>
        </p:txBody>
      </p:sp>
      <p:pic>
        <p:nvPicPr>
          <p:cNvPr id="4098" name="Picture 2" descr="C:\Users\пк\Desktop\сте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847" y="1020725"/>
            <a:ext cx="3984464" cy="2913321"/>
          </a:xfrm>
          <a:prstGeom prst="rect">
            <a:avLst/>
          </a:prstGeom>
          <a:noFill/>
        </p:spPr>
      </p:pic>
      <p:pic>
        <p:nvPicPr>
          <p:cNvPr id="4099" name="Picture 3" descr="C:\Users\пк\Desktop\сте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135" y="1971349"/>
            <a:ext cx="3359888" cy="449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638</TotalTime>
  <Words>185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</vt:lpstr>
      <vt:lpstr>   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политики»                                                                                                    А.Силуанов                                                    </vt:lpstr>
      <vt:lpstr> Финансовая грамотность - это способность применять приобретенные знания, навыки и умения для решения жизненных проблем в различных областях. Экономическое воспитание становится одним из приоритетных направлений в деятельности детского сада.                                 Программно-методическое обеспечение :  Парциальная программа : «Азы финансовой культуры для дошкольников» Л.В. Стахович, Е. В. Семенковой, Л. Ю. Рыжановской /(3-изд.-М.: ВИТА-ПРЕСС,2020).   Блискавка, Е. А. Дети и деньги. Самоучитель семейных финансов для детей / Е.А. Блискавка. — М. : Манн, Иванов и Фербер, 2014. — 80 с.   Галигузова, Л. Н. Педагогика детей раннего возраста. Учебное пособие /авт.-сост. Л. Н. Галигузова, С. Ю. Мерещекова. – М. :2007. – 301 с.    Горяев, А. Е. Основы финансовой грамотности. Учебное пособие/авт.-сост. А.Е. Горяев, В. В. Чумаченко. – М. :Просвещение, 2016. – 272 с.        Жданова, О. А. Финансовая грамотность: методические рекомендации для преподавателя. СПО / А. О. Жданова. — М. : ВИТА-ПРЕСС, 2014. — 192 с. </vt:lpstr>
      <vt:lpstr>ПМК включает  в себя: методическая  литература для  педагогов, рабочие тетради по работе с детьми 5-6 лет , 6-7 лет , художественная литература по программе .</vt:lpstr>
      <vt:lpstr>Слайд 5</vt:lpstr>
      <vt:lpstr>Уголок по финансовой грамотности</vt:lpstr>
      <vt:lpstr>    Основная идея технологии «Говорящая стена» –                       трансформация среды пребывания детей в обучающую  и воспитывающую   среду.              «Говорящая стена» – инструмент, который позволяет необычным              образом изменить развивающую предметно-пространственную среду ДОУ, в                                   своеобразный живой экран. «Говорящая стена» - это: - центр познавательного развития, - социально-коммуникативный центр, - центр художественно-эстетического развития и т.п. Какие задачи решает интерактивная стена: • создает условия для игровой, познавательной, творческой активности детей; • позволяет изменять предметно-пространственную среду с учетом образовательной ситуации; • развивает внимание, память, мелкую моторику, речь, зрительное и слуховое восприятие, воображение, творческое мышление дошкольников; • обеспечивает эмоциональный комфорт для детей. Интерактивная стена дает возможность взрослому и ребенку совместно участвовать в создании окружающей среды, которая может изменяться и легко трансформироваться.          </vt:lpstr>
      <vt:lpstr> «Говорящая (экономическая) стена» в нашей группе способствует созданию условий для проявления познавательной активности детей и  поддерживает их инициативу в выборе содержания деятельности и наглядных средств. Одним из  элементов «Говорящей стены» является «информационное пространство», где детям  в доступной форме рассказывают о  теме  недели в детском саду, используя демонстрационный материал. Например, «Наши финансы», «Семейный бюджет», «Профессии в сфере экономики», «Доход и расход» </vt:lpstr>
      <vt:lpstr>Слайд 9</vt:lpstr>
      <vt:lpstr>    Центр познавательной активности представляют собой настенные пособия «Что такое деньги?», «Как распределить семейный бюджет?», «Учимся экономить», «Банк – это дом, где живут деньги», «Товары и услуги», круги Лулия  </vt:lpstr>
      <vt:lpstr>Можно использовать «Говорящую стену» как выставку детских работ, которые регулярно сменяются, что является показателем вариативности среды.  </vt:lpstr>
      <vt:lpstr>Все виды стендов и досок с магнитной поверхностью</vt:lpstr>
      <vt:lpstr>Фланелеграф ,мольберт</vt:lpstr>
      <vt:lpstr>    Главное преимущество «Говорящей стены» в том, что дети могут самостоятельно в свободное время пользоваться материалами. В свободном доступе для детей пособия, раздаточные материалы, иллюстрации, картинки на разные темы.  </vt:lpstr>
      <vt:lpstr>                               Развиваются качества детей -Инициативность и самостоятельность в разных видах деятельности — игре, общении, конструировании. -Уверенность дошкольника в своих силах, открытость внешнему миру, положительное отношение к себе и к другим, обладание чувством собственного достоинства. -Умение активно взаимодействовать со сверстниками и взрослыми, участвовать в совместных играх. -Способность договариваться, учитывать интересы и чувства своих сверстников, сопереживать неудачам и радоваться успехам других. -Стремление разрешать конфликты, умение подчиняться разным правилам и социальным нормам. Способность к волевым усилиям в разных сферах деятельности. </vt:lpstr>
      <vt:lpstr>Изучение основ финансовой грамотности в ДОО осуществляется в тесной взаимосвязи с родителями (законными представителями) дошкольников. Семья и ДОО передают ребенку первый социальный опыт. Для работы с семьей эффективно использование папок-передвижек. Тематические стенды, фотовыставки с наглядным и консультативным материалом по различным вопросам, родительские собрания с играми по данной теме.  Анкетирование, опрос дошкольников и родителей позволяют воспитателю получить необходимую информацию для размышления.     </vt:lpstr>
      <vt:lpstr>Всем творческих побед и финансового благополучия!!!   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«Говорящие стены»</dc:title>
  <dc:creator>Пётр Семченков</dc:creator>
  <cp:lastModifiedBy>пк</cp:lastModifiedBy>
  <cp:revision>61</cp:revision>
  <cp:lastPrinted>2019-02-20T12:34:59Z</cp:lastPrinted>
  <dcterms:created xsi:type="dcterms:W3CDTF">2019-02-19T14:42:27Z</dcterms:created>
  <dcterms:modified xsi:type="dcterms:W3CDTF">2024-09-21T11:01:13Z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953308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