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67" r:id="rId4"/>
    <p:sldId id="268" r:id="rId5"/>
    <p:sldId id="259" r:id="rId6"/>
    <p:sldId id="261" r:id="rId7"/>
    <p:sldId id="262" r:id="rId8"/>
    <p:sldId id="264" r:id="rId9"/>
    <p:sldId id="276" r:id="rId10"/>
    <p:sldId id="277" r:id="rId11"/>
    <p:sldId id="274" r:id="rId12"/>
    <p:sldId id="275" r:id="rId13"/>
    <p:sldId id="278" r:id="rId14"/>
    <p:sldId id="265" r:id="rId15"/>
    <p:sldId id="266" r:id="rId16"/>
    <p:sldId id="269" r:id="rId17"/>
    <p:sldId id="272" r:id="rId18"/>
    <p:sldId id="273" r:id="rId19"/>
    <p:sldId id="270" r:id="rId20"/>
    <p:sldId id="2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5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1252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9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165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49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12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74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3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6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44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3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0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41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2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1D2D2-C38E-4CEC-B2EA-E22C49957108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EC3199-E87F-4C7A-80DF-BCCBC79779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71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5822" y="3510843"/>
            <a:ext cx="73942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kern="10" dirty="0">
              <a:ln w="3175">
                <a:solidFill>
                  <a:schemeClr val="tx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b="1" kern="10" dirty="0">
                <a:ln w="31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Презентацию выполнили воспитатели</a:t>
            </a:r>
          </a:p>
          <a:p>
            <a:pPr algn="ctr"/>
            <a:r>
              <a:rPr lang="ru-RU" b="1" kern="10" dirty="0">
                <a:ln w="31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МБДОУ «Детский сад №82»</a:t>
            </a:r>
          </a:p>
          <a:p>
            <a:pPr algn="ctr"/>
            <a:r>
              <a:rPr lang="ru-RU" b="1" kern="10" dirty="0">
                <a:ln w="31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Карпова Н.В.</a:t>
            </a:r>
          </a:p>
          <a:p>
            <a:pPr algn="ctr"/>
            <a:endParaRPr lang="ru-RU" b="1" kern="10" dirty="0">
              <a:ln w="3175">
                <a:solidFill>
                  <a:schemeClr val="tx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ru-RU" b="1" kern="10" dirty="0">
              <a:ln w="3175">
                <a:solidFill>
                  <a:schemeClr val="tx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ru-RU" b="1" kern="10" dirty="0">
              <a:ln w="3175">
                <a:solidFill>
                  <a:schemeClr val="tx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endParaRPr lang="ru-RU" b="1" kern="10" dirty="0">
              <a:ln w="3175">
                <a:solidFill>
                  <a:schemeClr val="tx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b="1" kern="10" dirty="0">
                <a:ln w="31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г. </a:t>
            </a:r>
            <a:r>
              <a:rPr lang="ru-RU" b="1" kern="10" dirty="0" err="1">
                <a:ln w="31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Н.Новгород</a:t>
            </a:r>
            <a:r>
              <a:rPr lang="ru-RU" b="1" kern="10" dirty="0">
                <a:ln w="3175">
                  <a:solidFill>
                    <a:schemeClr val="tx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2024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415822" y="472546"/>
            <a:ext cx="7162800" cy="99501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ru-RU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CCFF"/>
                  </a:gs>
                  <a:gs pos="50000">
                    <a:srgbClr val="FF66FF"/>
                  </a:gs>
                  <a:gs pos="100000">
                    <a:srgbClr val="33CCFF"/>
                  </a:gs>
                </a:gsLst>
                <a:lin ang="2700000" scaled="1"/>
              </a:gra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928" y="1896534"/>
            <a:ext cx="83245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Юные экологи</a:t>
            </a:r>
          </a:p>
        </p:txBody>
      </p:sp>
    </p:spTree>
    <p:extLst>
      <p:ext uri="{BB962C8B-B14F-4D97-AF65-F5344CB8AC3E}">
        <p14:creationId xmlns:p14="http://schemas.microsoft.com/office/powerpoint/2010/main" val="2309057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C9BED-7A1A-0876-739F-05A20151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Дидактические игры и пособия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49CCCD-0032-F267-7AB3-B94BC3C53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791" y="1398676"/>
            <a:ext cx="3438617" cy="2578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9A4A10-552D-E6D8-0378-4543BC79F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40" y="204186"/>
            <a:ext cx="3225923" cy="4301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784255-EA68-BFC8-5B3C-8942EA593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5" y="4249603"/>
            <a:ext cx="3225923" cy="24194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D1A457-0862-A919-BFF5-EF6B4C655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61" y="1617057"/>
            <a:ext cx="3473507" cy="463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1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9097C-148F-F2B7-EBD4-F4D9070A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«Лекарственные Растения»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D329E9-F6AB-0F27-F386-F8E0A3FA5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5" y="1447058"/>
            <a:ext cx="2873036" cy="3830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C8D9FE-8B4F-2DD8-FFB9-4B6BB4AF5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37" y="1600878"/>
            <a:ext cx="3355944" cy="44745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91E5C3-BAFB-6CA5-B4EB-D3A87F9A6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38" y="1808701"/>
            <a:ext cx="5249662" cy="39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8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93B6D-DFA5-C4B7-125A-551E5E16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«Хлеб-Всему голова»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EFB562-F1A5-B00B-6DE3-0127C536F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4" y="1407110"/>
            <a:ext cx="3032834" cy="4043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203759-AE6D-C1DA-0681-2F164F8EF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42" y="188157"/>
            <a:ext cx="4645981" cy="34844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0FFDB1-CE9B-C2A8-74E1-33FC30770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98" y="3884474"/>
            <a:ext cx="3713825" cy="27853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261CAC-39C7-289E-5210-DCA164F4B5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38" y="1587377"/>
            <a:ext cx="3445646" cy="45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2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C97C14-8DD0-B0E8-FE95-F035C0C4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 «Заповедники Нижегородской </a:t>
            </a:r>
            <a:br>
              <a:rPr lang="ru-RU" dirty="0"/>
            </a:br>
            <a:r>
              <a:rPr lang="ru-RU" dirty="0"/>
              <a:t>             области.»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93AFD9-510A-7DE8-9D94-68DBFD450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7" y="1797728"/>
            <a:ext cx="3667125" cy="228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D74C33-A7EA-F06C-2CAC-8793206CD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99500"/>
            <a:ext cx="2690119" cy="35868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AB7AF6-CAC0-0EAC-B55F-35233328B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9" y="4285694"/>
            <a:ext cx="3429740" cy="25723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40B425-A3F5-8FE8-AE08-EE05ADDA6F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83" y="3953399"/>
            <a:ext cx="3736017" cy="28020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0B83D1-10F7-533C-A122-5CA86B7AE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48" y="1943840"/>
            <a:ext cx="3249412" cy="433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49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54133" y="170724"/>
            <a:ext cx="6637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 целью развития представления детей о жизни растения, его размножении, строении.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54133" y="949278"/>
            <a:ext cx="66378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Познакомить с последовательностью при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посадке семян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для выращивания рассады.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Развивать экологическое мышление в процессе проведения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занятия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Воспитывать ответственность за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посаженные растения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желание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ухаживать за ними.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C2C06-1994-37C1-05B8-ECA4CD670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7" y="170724"/>
            <a:ext cx="3609142" cy="4812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49A5A-0E94-79A3-1470-2CF7C4A8A1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886200"/>
            <a:ext cx="3962400" cy="2971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4035F6-A7D9-FF70-F019-071F5FB92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751" y="4199137"/>
            <a:ext cx="3641597" cy="27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90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68741"/>
            <a:ext cx="26980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75907"/>
                </a:solidFill>
              </a:rPr>
              <a:t>Я раскрываю почки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В зеленые листочки.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Деревья одеваю,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 посевы поливаю.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Движения полна…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Зовут меня … (весна)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282222" y="2249576"/>
            <a:ext cx="3081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Появился из-под снега,</a:t>
            </a:r>
          </a:p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Увидал кусочек неба.</a:t>
            </a:r>
          </a:p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Самый первый, самый нежный,</a:t>
            </a:r>
          </a:p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Чистый маленький … </a:t>
            </a:r>
          </a:p>
          <a:p>
            <a:pPr algn="r"/>
            <a:r>
              <a:rPr lang="ru-RU" altLang="ru-RU" b="1" dirty="0">
                <a:solidFill>
                  <a:srgbClr val="002060"/>
                </a:solidFill>
              </a:rPr>
              <a:t>(подснежник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10755" y="0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</a:rPr>
              <a:t>Загадки о природе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060" y="4030411"/>
            <a:ext cx="28384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075907"/>
                </a:solidFill>
              </a:rPr>
              <a:t>Солнце пригревает,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Лед на речке треснул.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Речка зашумела,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Льдины подгоняет.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Как это явление 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Весною называют? </a:t>
            </a:r>
          </a:p>
          <a:p>
            <a:r>
              <a:rPr lang="ru-RU" altLang="ru-RU" b="1" dirty="0">
                <a:solidFill>
                  <a:srgbClr val="075907"/>
                </a:solidFill>
              </a:rPr>
              <a:t>(ледоход)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86150" y="468741"/>
            <a:ext cx="83439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 целью развития воображение, память, умение обобщать, обогащать словарный запас детей и побуждать их использовать в речи полные предложения, продолжать обучать детей отгадывать загадки.</a:t>
            </a: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П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родолжать знакомить детей с растительным миром родного края (грибами, ягодами, овощами, фруктами, деревьями, цветами, сезонными изменениями в природе).</a:t>
            </a: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У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чить детей выделять и называть отличительные особенности грибов, ягод, овощей, фруктов, деревьев, цветов.</a:t>
            </a: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С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тимулировать познавательный интерес, способствовать развитию речи, памяти, внимания, сообразительности.</a:t>
            </a:r>
          </a:p>
          <a:p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</a:rPr>
              <a:t>В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оспитывать гуманное, бережное отношение и любовь к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2041060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422" y="770086"/>
            <a:ext cx="114243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целью постепенного формирования бережного отношения к природе, умения видеть красоту окружающего мира и радоваться этой красоте.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ызвать у детей чувство восхищения и восторга красотой своей Родины;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ормировать бережное отношение к природе и всему живому;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оспитывать патриотические и эстетические чувства;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ознакомить с уникальным миром животных и растений, находящихся на территории России;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формировать необходимые изобразительные навыки для передачи особенностей растительного мира.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79036" y="56022"/>
            <a:ext cx="5031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Раскраски о природе</a:t>
            </a:r>
          </a:p>
        </p:txBody>
      </p:sp>
    </p:spTree>
    <p:extLst>
      <p:ext uri="{BB962C8B-B14F-4D97-AF65-F5344CB8AC3E}">
        <p14:creationId xmlns:p14="http://schemas.microsoft.com/office/powerpoint/2010/main" val="280508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0488" y="1644639"/>
            <a:ext cx="82310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 создания устойчивой мотивации и потребности дошкольников в активном познании мира природы, совершенствование их интеллектуальных и творческих способностей с помощью изобразительного искусства. 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общей экологической культуры.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эстетической направленности, умение видеть и понимать красоту природного мира.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эмоционально-волевой сферы, образного мышления, художественных и творческих способностей.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бережного отношения к природе и окружающему миру.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экокультуры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посредством изобразительного искусства.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оптимального уровня знаний, умений и навыков экологического и эстетического развития;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формирования гармоничной, духовно богатой, физически здоровой развитой личности.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0489" y="259644"/>
            <a:ext cx="75635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изобразительного искусства в экологическом воспитании детей дошкольного возраста</a:t>
            </a:r>
            <a:endParaRPr lang="ru-RU" sz="2800" b="1" i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E6A46D-D399-551A-B058-EE4BFF300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7" y="188571"/>
            <a:ext cx="3580660" cy="26854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6C746C-3B20-4A0D-D755-8A041576E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34" y="2945139"/>
            <a:ext cx="2934646" cy="39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6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711" y="1235263"/>
            <a:ext cx="113566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знакомства детей с произведениями художественной литературы может быть: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1.Познакомить детей  с творчеством писателей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В.В.Бианки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 .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Д.Ушинского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Л.Н.Толстого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Пушкина А.С.,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Ф.Тютчева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Фета и других писателей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2.Учить детей видеть красоту родной природы в художественных произведениях, реагировать на поэтическое слово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Развивать познавательный интерес к природе, смысловое восприятие прочитанного, побуждать задавать вопросы о прочитанном.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4.Воспитывать любовь и бережное отношение к природе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56" y="158045"/>
            <a:ext cx="11311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Экологическое воспитание дошкольников в процессе ознакомления с художественной литературой.</a:t>
            </a:r>
            <a:endParaRPr lang="ru-RU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8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621" y="0"/>
            <a:ext cx="12011379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sz="2800" b="0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наше время проблема экологического воспитания вышла на первый план, и ей уделяют все больше внимания. Почему эти проблемы стали актуальными? Причина в деятельности человека в природе, часто безграмотная, расточительная, ведущая к нарушению экологического равновесия.</a:t>
            </a:r>
          </a:p>
          <a:p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Каждый из тех, кто приносит вред природе, когда-то был ребенком. Вот почему так велика роль дошкольных учреждений в экологическом воспитании детей и эту работу необходимо начинать с раннего возраста. Важно с раннего возраста воспитывать у детей чувство непримиримости к фактам безответственного поведения людей, например не затушенным костром, оставленному мусору. Показателями уровня экологического воспитания являются не только знания и поведение ребенка в природе, но и его участие в улучшении природного окружения.</a:t>
            </a:r>
          </a:p>
          <a:p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Таким образом, воспитание адекватного отношения к природным объектам, забота взрослых и дошкольников о растениях и животным, создание и поддержание необходимых условий для всех живых существ, находящихся в жизненном пространстве детей, являются направлением экологического воспитания дошкольника.</a:t>
            </a:r>
          </a:p>
        </p:txBody>
      </p:sp>
    </p:spTree>
    <p:extLst>
      <p:ext uri="{BB962C8B-B14F-4D97-AF65-F5344CB8AC3E}">
        <p14:creationId xmlns:p14="http://schemas.microsoft.com/office/powerpoint/2010/main" val="405208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611" y="99116"/>
            <a:ext cx="110112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ЭКОЛОГИЧЕСКОЕ ВОСПИТАНИЕ ДОШКОЛЬНИКОВ В</a:t>
            </a:r>
            <a:endParaRPr lang="ru-RU" sz="20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ПОВСЕДНЕВНОЙ ЖИЗНИ ЧЕРЕЗ НАБЛЮДЕНИЕ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«Природа - это единственная книга, каждая страница которой полна глубокого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содержания"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И. В. Гёте.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2580" y="2536841"/>
            <a:ext cx="111933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Начиная с детского сада в ФГОС большое место уделяется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экологическому</a:t>
            </a:r>
            <a:endParaRPr lang="ru-RU" sz="20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образованию и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воспитанию дошкольников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формированию первичных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представлений о живой и не живой природе,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воспитанию гуманного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эмоционального, бережного, заботливого отношения к миру природы, которая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осуществляется в процессе взаимодействия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воспитателей и детей с миром</a:t>
            </a:r>
            <a:endParaRPr lang="ru-RU" sz="20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природы.</a:t>
            </a:r>
          </a:p>
        </p:txBody>
      </p:sp>
    </p:spTree>
    <p:extLst>
      <p:ext uri="{BB962C8B-B14F-4D97-AF65-F5344CB8AC3E}">
        <p14:creationId xmlns:p14="http://schemas.microsoft.com/office/powerpoint/2010/main" val="2000398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557" y="2664601"/>
            <a:ext cx="10432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A34FFB-857B-8F80-7BC6-4B25ED542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7" y="3864930"/>
            <a:ext cx="3873623" cy="29052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B054D0-F00B-4F27-D5C3-A6ABC2EEC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910" y="3964802"/>
            <a:ext cx="3607294" cy="27054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C66D264-3AC6-DA87-9B69-2814DC22A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30" y="0"/>
            <a:ext cx="4077809" cy="30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9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5294" y="262089"/>
            <a:ext cx="118286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Темы бесед по экологии: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Люди – друзья природы;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Жалеть нужно уметь;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Удивительное вокруг;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Лес: любить, беречь и не бояться;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6823" y="2324192"/>
            <a:ext cx="117270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Тайны растений;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Птицы и звери зимой;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Аптека на лугу;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Есть ли домики у зверят?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Как мы можем помочь природе;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Все живое под нашей защитой;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Насекомые – часть природы;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Мусор – болезнь планеты;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 загрязняй природу!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Доброте нужно учиться;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 дом – природа;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3E3E3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34123" y="36981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Природа в искусстве;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Наши помощники – птицы;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E3E3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Огонь: друг или враг?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316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778" y="0"/>
            <a:ext cx="1196622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Перечень дидактических игр по экологии: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 «Вершки и корешки» -закреплять знания о том, что в овощах есть съедобные корни – корешки и плоды – вершки, у некоторых съедобны и вершки и корешки.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«Найди цветок, какой покажу» - учить детей находить цветы по показу.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«Четвертый лишний»(овощи) – учить замечать ошибки , развивать наблюдательность.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«Раз, два, три – дерево назови» (береза, дуб, клен, ель, рябина) – закреплять название деревьев.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«К дереву беги» - ,закреплять знания о деревьях которые растут на участке; учить быстро ориентироваться в них находить нужное дерево.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«Кто живет в лесу» - закреплять знания о животных живущих в лесу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«Найди листок, какой покажу» - учить находить листок по показу.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«Кто в домике живет» - закрепить знания детей о животных, умение правильно произносить звуки.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«Кто во что одет?»(лото с элементами моделирования) - закреплять умение детей систематизировать животных по покрову тела (перья, чешуя, шерсть). Формировать навык пользования моделями.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«Сложи картинку» (времена года) - учить собирать из частей целое (синтез). Закреплять знания о временах года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«Какое время года» - учить детей соотносить описание природы в стихах или прозе с определенным временем года;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«Зоологическое лото» - упражнять в умении объединять предметы по месту их обитания.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«Чудесный мешочек» (овощи и фрукты) – учить определять овощи и фрукты на ощупь.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«Чей хвост» - развивать способность анализировать, закреплять умение называть и различать животных.</a:t>
            </a:r>
            <a:endParaRPr lang="ru-RU" sz="1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4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76801" y="692668"/>
            <a:ext cx="704426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 целью расширения представлений дошкольников о весенних изменениях в природе (как распускаются почки на деревьях и кустарниках).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Продолжить учить замечать изменения во внешнем виде и кустарников в зависимости от времени года, климатическими изменениями в природе, местом размещения.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Выделять в наблюдаемых объектах характерные признаки. Продолжать при наблюдении за почками на  срезанных ветках куста сирени сравнивать их с раскрытием почек в природе.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Р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азвивать умения запоминать, мыслить, рассуждать, доказывать;</a:t>
            </a: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Ф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ормировать представления о том, что человек – часть природы и что он должен беречь, охранять и защищать ее.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22" y="3127022"/>
            <a:ext cx="4651022" cy="356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8044" y="51448"/>
            <a:ext cx="531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Наблюдение и экскурсии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540247-E58D-9AA0-8900-9AC36DE41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1" y="163689"/>
            <a:ext cx="3106075" cy="41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7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6088" y="115889"/>
            <a:ext cx="664915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 целью расширения знаний </a:t>
            </a:r>
            <a:r>
              <a:rPr lang="ru-RU" sz="240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детей о птицах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их образе жизни, формирование бережного отношения к ним.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Формировать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экологическую культуру у детей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2. 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Воспитывать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доброжелательное отношение к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птицам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вызывать стремление беречь их, заботится о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птицах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3. Познакомить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детей с многообразием птиц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о видах их питания.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4. Учить выделять характерные особенности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птиц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5. Формировать желание наблюдать за </a:t>
            </a:r>
            <a:r>
              <a:rPr lang="ru-RU" sz="24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птицами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прилетающих на участок, подкармливать их.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6. Совершенствовать умение отгадывать загадки, составлять краткий рассказ-описание.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1C4388-E440-0799-8358-A58968A2B4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7" y="253794"/>
            <a:ext cx="2381405" cy="31752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A6C8B2-896E-5FF1-D878-97FFE6069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3178" y="0"/>
            <a:ext cx="2972910" cy="3963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BB943A-974B-CFA0-884B-7C106AE65B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3" y="3963880"/>
            <a:ext cx="3639844" cy="27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7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77" y="0"/>
            <a:ext cx="4492977" cy="531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00837" y="115410"/>
            <a:ext cx="6822485" cy="6391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 целью формирования познавательного и исследовательского интереса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детей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воспитание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чувства гордости и любви к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русской берёзке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1. Расширять представления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детей о берёзе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её особенностях и отличиях от других деревьев; показать её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красоту в любое время года</a:t>
            </a:r>
            <a:endParaRPr lang="ru-RU" sz="2000" b="0" i="0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2. Прививать умение отражать свои знания и впечатления в художественно – эстетической и игровой деятельности.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3. Знакомить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детей со стихами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сказками, песнями, поговорками, приметами, музыкальными произведениями и творчеством художников, связанными с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берёзой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4. Развивать познавательный интерес, творческое воображение, мышление, коммуникативные навыки.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5. Способствовать накоплению детьми </a:t>
            </a:r>
            <a:r>
              <a:rPr lang="ru-RU" sz="2000" b="0" i="0" dirty="0" err="1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змоционально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- позитивного опыта общения с природой.</a:t>
            </a:r>
          </a:p>
          <a:p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6. </a:t>
            </a:r>
            <a:r>
              <a:rPr lang="ru-RU" sz="2000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Воспитывать любовь к русской природе</a:t>
            </a:r>
            <a:r>
              <a:rPr lang="ru-RU" sz="20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, бережное отношение к ней.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AF762B-4F59-8986-F6C2-B77009EB0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62" y="3648722"/>
            <a:ext cx="2639997" cy="3519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A443D3-9494-7CA5-E8FA-B7C1C3EEA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12" y="3872388"/>
            <a:ext cx="2472248" cy="32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1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M-we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079653" y="3802623"/>
            <a:ext cx="3929333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36284785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184986" y="3802623"/>
            <a:ext cx="3728525" cy="28575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12" y="3838223"/>
            <a:ext cx="3826932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91912" y="278436"/>
            <a:ext cx="118170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С целью формирования у детей основ </a:t>
            </a:r>
            <a:r>
              <a:rPr lang="ru-RU" sz="240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экологической культуры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Учить различать и правильно называть </a:t>
            </a:r>
            <a:r>
              <a:rPr lang="ru-RU" sz="240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первоцветы,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занесенные в красную книгу. Выделять характерные их признаки и особенности приспособления к условиям обитания.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Закрепить знание детьми значения </a:t>
            </a:r>
            <a:r>
              <a:rPr lang="ru-RU" sz="2400" b="0" i="1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«Красной книги»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Формировать представления о единстве и взаимосвязи всего живого на Земле.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 Развивать связную речь, активизировать словарный запас.</a:t>
            </a:r>
          </a:p>
          <a:p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• </a:t>
            </a:r>
            <a:r>
              <a:rPr lang="ru-RU" sz="240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Воспитывать</a:t>
            </a:r>
            <a:r>
              <a:rPr lang="ru-RU" sz="2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 желание охранять и оберегать цветы.</a:t>
            </a:r>
          </a:p>
        </p:txBody>
      </p:sp>
    </p:spTree>
    <p:extLst>
      <p:ext uri="{BB962C8B-B14F-4D97-AF65-F5344CB8AC3E}">
        <p14:creationId xmlns:p14="http://schemas.microsoft.com/office/powerpoint/2010/main" val="79450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" presetID="19" presetClass="entr" presetSubtype="5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F446D-641A-52A3-DDAC-F9A43585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Создание Экологического уголка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F92D7C-72CA-8C4D-F4EE-7C57B722BE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" y="1862709"/>
            <a:ext cx="2654046" cy="3538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14825-14AB-F598-0CDC-0F387B5C6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87" y="1663450"/>
            <a:ext cx="5249662" cy="39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7065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981</TotalTime>
  <Words>1562</Words>
  <Application>Microsoft Office PowerPoint</Application>
  <PresentationFormat>Широкоэкранный</PresentationFormat>
  <Paragraphs>132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Экологического уголка</vt:lpstr>
      <vt:lpstr>Дидактические игры и пособия</vt:lpstr>
      <vt:lpstr>Проект «Лекарственные Растения»</vt:lpstr>
      <vt:lpstr>Проект «Хлеб-Всему голова»</vt:lpstr>
      <vt:lpstr>Проект «Заповедники Нижегородской               области.»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Lydmila</dc:creator>
  <cp:lastModifiedBy>1</cp:lastModifiedBy>
  <cp:revision>79</cp:revision>
  <dcterms:created xsi:type="dcterms:W3CDTF">2018-04-15T18:47:54Z</dcterms:created>
  <dcterms:modified xsi:type="dcterms:W3CDTF">2024-09-23T06:48:08Z</dcterms:modified>
</cp:coreProperties>
</file>