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74" r:id="rId2"/>
    <p:sldId id="373" r:id="rId3"/>
    <p:sldId id="291" r:id="rId4"/>
    <p:sldId id="309" r:id="rId5"/>
    <p:sldId id="292" r:id="rId6"/>
    <p:sldId id="294" r:id="rId7"/>
    <p:sldId id="296" r:id="rId8"/>
    <p:sldId id="298" r:id="rId9"/>
    <p:sldId id="311" r:id="rId10"/>
    <p:sldId id="300" r:id="rId11"/>
    <p:sldId id="336" r:id="rId12"/>
    <p:sldId id="339" r:id="rId13"/>
    <p:sldId id="369" r:id="rId14"/>
    <p:sldId id="349" r:id="rId15"/>
    <p:sldId id="362" r:id="rId16"/>
    <p:sldId id="357" r:id="rId17"/>
    <p:sldId id="359" r:id="rId18"/>
    <p:sldId id="366" r:id="rId19"/>
    <p:sldId id="372" r:id="rId20"/>
    <p:sldId id="365" r:id="rId21"/>
    <p:sldId id="364" r:id="rId22"/>
    <p:sldId id="353" r:id="rId23"/>
    <p:sldId id="337" r:id="rId24"/>
    <p:sldId id="338" r:id="rId25"/>
    <p:sldId id="340" r:id="rId26"/>
    <p:sldId id="341" r:id="rId27"/>
    <p:sldId id="343" r:id="rId28"/>
    <p:sldId id="342" r:id="rId29"/>
    <p:sldId id="344" r:id="rId30"/>
    <p:sldId id="345" r:id="rId31"/>
    <p:sldId id="347" r:id="rId32"/>
    <p:sldId id="335" r:id="rId33"/>
    <p:sldId id="37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0099FF"/>
    <a:srgbClr val="66FFFF"/>
    <a:srgbClr val="9900CC"/>
    <a:srgbClr val="FFFF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>
        <p:scale>
          <a:sx n="70" d="100"/>
          <a:sy n="70" d="100"/>
        </p:scale>
        <p:origin x="-22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C3FB109-1DBA-4F92-9D09-7C4D1D78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8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C13B-C153-45A5-8323-1DE6F849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2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ADA1-1814-4007-AEBD-025FE1EA1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9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A61E-BC45-4A23-84F8-4E4C36E8F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1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5DA0D-0DFB-4487-8F38-E536E9FBA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1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93BC-EB3D-4D9F-B895-524416480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82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3B51-3048-410F-9121-8B20CE99E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9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92B6-8F41-4658-8E2A-96912FB8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0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3DAD-E244-4FD0-9868-4B745484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7FA7-903D-4443-A98A-D1D1060F3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2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DE10-E5FE-48C2-A96A-2BE5D49EB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FBEF-A274-47D5-9E1B-F3C851F43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7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33FB65-7DF9-4585-88D4-32AA962A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ru.wikipedia.org/wiki/%D0%A2%D0%B0%D1%80%D0%B0%D1%81%D0%BE%D0%B2,_%D0%92%D1%8F%D1%87%D0%B5%D1%81%D0%BB%D0%B0%D0%B2_%D0%9C%D0%B8%D1%85%D0%B0%D0%B9%D0%BB%D0%BE%D0%B2%D0%B8%D1%87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ru.wikipedia.org/wiki/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/index.php?title=%D0%9F%D0%B5%D1%88%D0%B5%D1%85%D0%BE%D0%B4%D0%BD%D0%B0%D1%8F_%D1%83%D0%BB%D0%B8%D1%86%D0%B0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0-%D0%B5" TargetMode="External"/><Relationship Id="rId2" Type="http://schemas.openxmlformats.org/officeDocument/2006/relationships/hyperlink" Target="http://ru.wikipedia.org/w/index.php?title=%D0%A3%D0%BB%D0%B8%D1%86%D0%B0_%D0%9A%D0%BE%D0%BC%D0%BC%D1%83%D0%BD%D1%8B_(%D0%A7%D0%B5%D0%BB%D1%8F%D0%B1%D0%B8%D0%BD%D1%81%D0%BA)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w.live174.ru/store/image/zoopark_03025-647.jpg" TargetMode="External"/><Relationship Id="rId7" Type="http://schemas.openxmlformats.org/officeDocument/2006/relationships/image" Target="../media/image6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07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4953000"/>
            <a:ext cx="251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Выполнила: </a:t>
            </a:r>
          </a:p>
          <a:p>
            <a:r>
              <a:rPr lang="ru-RU" sz="2400" b="0" dirty="0" err="1" smtClean="0">
                <a:solidFill>
                  <a:srgbClr val="FF0000"/>
                </a:solidFill>
              </a:rPr>
              <a:t>Муканова</a:t>
            </a:r>
            <a:r>
              <a:rPr lang="ru-RU" sz="2400" b="0" dirty="0" smtClean="0">
                <a:solidFill>
                  <a:srgbClr val="FF0000"/>
                </a:solidFill>
              </a:rPr>
              <a:t> . Ж.С.</a:t>
            </a:r>
            <a:endParaRPr lang="ru-RU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04800" y="2133600"/>
            <a:ext cx="8534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0">
                <a:solidFill>
                  <a:srgbClr val="FF0066"/>
                </a:solidFill>
              </a:rPr>
              <a:t>15 августа 1985</a:t>
            </a:r>
            <a:r>
              <a:rPr lang="ru-RU" altLang="ru-RU" b="0"/>
              <a:t> года на карте города Челябинска появилось новое административное образование - Курчатовский район. Свое название район получил в честь славного земляка-ученого с мировым именем, организатора отечественной атомной энергии Игоря Васильевича Курчатова. </a:t>
            </a:r>
          </a:p>
          <a:p>
            <a:pPr algn="just"/>
            <a:r>
              <a:rPr lang="ru-RU" altLang="ru-RU" b="0"/>
              <a:t>Созданию самого молодого района послужило динамичное развитие северо-западной строительной площадки, освоение которой началось ещё в середине 70-х годов и активно продолжается в наши дни. </a:t>
            </a:r>
          </a:p>
          <a:p>
            <a:pPr algn="just"/>
            <a:r>
              <a:rPr lang="ru-RU" altLang="ru-RU" b="0"/>
              <a:t>На  территории района находятся крупнейшие промышленные предприятия города: ОАО «Челябинский цинковый завод» (производит около 64% российского металлического цинка), ОАО «Челябвтормет», обувная фирма «Юничел», ОАО «Хлебпром», промышленная группа «Метран». Продукция, выпускаемая курчатовскими предприятиями, славится своим качеством и известна не только в области и в России, но и  за рубежом. </a:t>
            </a:r>
          </a:p>
          <a:p>
            <a:pPr algn="just"/>
            <a:r>
              <a:rPr lang="ru-RU" altLang="ru-RU" b="0"/>
              <a:t>Из спального Курчатовский превратился в район, в котором хочется жить: открываются новые развлекательные комплексы, развивается сеть ресторанов и кафе. В районе сформирован целый ряд зон отдыха горожан. 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2286000" y="762000"/>
            <a:ext cx="640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0000FF"/>
                </a:solidFill>
              </a:rPr>
              <a:t>Курчатовский район</a:t>
            </a:r>
          </a:p>
        </p:txBody>
      </p:sp>
      <p:pic>
        <p:nvPicPr>
          <p:cNvPr id="18436" name="Picture 10" descr="курчат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93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rgbClr val="FF0066"/>
                </a:solidFill>
              </a:rPr>
              <a:t>Достопримечательности современного Челябинска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10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Рисунок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8839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Рисунок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7958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smtClean="0"/>
              <a:t>Одной из самых популярных достопримечательностей является пешеходная зона улицы Кирова, в народе называемая «Кировка».</a:t>
            </a:r>
            <a:br>
              <a:rPr lang="ru-RU" altLang="ru-RU" sz="1800" smtClean="0"/>
            </a:br>
            <a:r>
              <a:rPr lang="ru-RU" altLang="ru-RU" sz="1800" smtClean="0"/>
              <a:t>Она сделана по подобию московского Арбата. На ней расположено огромное количество памятников и интересных бронзовых скульптур.</a:t>
            </a:r>
            <a:endParaRPr lang="ru-RU" altLang="ru-RU" sz="4000" smtClean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89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Рисунок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Рисунок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20027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Рисунок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1944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 descr="Рисунок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3048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Рисунок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19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4958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установлено 248 скамеечек, уложена тротуарная плитка. Обновленная улицы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Кирова помолодела, стала любимейшим местом отдыха челябинцев. 19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декоративных скульптур украсили Кировку. Здесь «поселились» и народный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умелец Левша, и доблестный пожарный, и люди творческие – гитарист,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саксофонист и художник. Нашлось место и для городового, модницы с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зеркалом, приказчика, чистильщика обуви, извозчика, нищего, трубочиста,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скульптурной группы – башкирский мальчик с верблюдами и другое. Над их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созданием трудилась авторская группа в составе 12 человек под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руководством В.А.Полянского в творческой мастерской «Салют». </a:t>
            </a:r>
          </a:p>
        </p:txBody>
      </p:sp>
      <p:pic>
        <p:nvPicPr>
          <p:cNvPr id="21507" name="Picture 4" descr="http://img-fotki.yandex.ru/get/4104/smimama.f/0_41eb1_97aa24a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138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i57.photobucket.com/albums/g233/periskop_ru/Chelyabinsk/chel_arh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276600"/>
            <a:ext cx="394176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68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  <a:hlinkClick r:id="rId2" tooltip="2000"/>
              </a:rPr>
              <a:t>2000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</a:rPr>
              <a:t> мэр Челябинска 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  <a:hlinkClick r:id="rId3" tooltip="Тарасов, Вячеслав Михайлович"/>
              </a:rPr>
              <a:t>В. Тарасов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</a:rPr>
              <a:t> решил сделать из данной улицы культурный памятник, сделав её 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  <a:hlinkClick r:id="rId4" tooltip="Пешеходная улица (страница отсутствует)"/>
              </a:rPr>
              <a:t>пешеходной</a:t>
            </a:r>
            <a:r>
              <a:rPr lang="ru-RU" altLang="ru-RU" sz="2000" b="0">
                <a:solidFill>
                  <a:schemeClr val="tx1"/>
                </a:solidFill>
                <a:latin typeface="Arial" charset="0"/>
              </a:rPr>
              <a:t>. На этой улице расположены магазины, бутики, а также уютные кафе и прочие места развлечений. На ней же находятся главпочтамт и нулевая верста. </a:t>
            </a:r>
          </a:p>
        </p:txBody>
      </p:sp>
      <p:pic>
        <p:nvPicPr>
          <p:cNvPr id="22531" name="Picture 6" descr="&amp;Ucy;&amp;lcy;. &amp;Kcy;&amp;icy;&amp;rcy;&amp;ocy;&amp;vcy;&amp;acy;. &amp;Vcy; &amp;scy;&amp;iecy;&amp;rcy;&amp;iecy;&amp;dcy;&amp;icy;&amp;ncy;&amp;iecy; — «&amp;ncy;&amp;ucy;&amp;lcy;&amp;iecy;&amp;vcy;&amp;acy;&amp;yacy; &amp;vcy;&amp;iecy;&amp;rcy;&amp;scy;&amp;tcy;&amp;acy;», &amp;vcy;&amp;ycy;&amp;scy;&amp;ocy;&amp;tcy;&amp;ncy;&amp;ocy;&amp;iecy; &amp;zcy;&amp;dcy;&amp;acy;&amp;ncy;&amp;icy;&amp;iecy; — «&amp;CHcy;&amp;iecy;&amp;lcy;&amp;yacy;&amp;bcy;&amp;icy;&amp;ncy;&amp;scy;&amp;kcy;-&amp;scy;&amp;icy;&amp;tcy;&amp;icy;», &amp;kcy;&amp;rcy;&amp;acy;&amp;jcy;&amp;ncy;&amp;icy;&amp;iecy; &amp;zcy;&amp;dcy;&amp;acy;&amp;ncy;&amp;icy;&amp;yacy; &amp;scy;&amp;lcy;&amp;iecy;&amp;vcy;&amp;acy; &amp;icy; &amp;scy;&amp;pcy;&amp;rcy;&amp;acy;&amp;vcy;&amp;acy; — &amp;gcy;&amp;lcy;&amp;acy;&amp;vcy;&amp;pcy;&amp;ocy;&amp;chcy;&amp;tcy;&amp;acy;&amp;mcy;&amp;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286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&amp;Fcy;&amp;acy;&amp;jcy;&amp;lcy;:Chelyabinsk City Skyscrap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941513"/>
            <a:ext cx="3124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helyabins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http://img.travel.ru/images2/2014/06/object233371/004_0_ab15d_835870a_X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5763"/>
            <a:ext cx="31892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0861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5148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089400"/>
            <a:ext cx="2857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075113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385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1243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00"/>
            <a:ext cx="2085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3633788"/>
            <a:ext cx="21336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33788"/>
            <a:ext cx="342106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5" descr="1247812551_1288377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106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838200" y="4876800"/>
            <a:ext cx="754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Вечно просит подаяния возле здания банка «Нищий с кепкой»,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погладившему лысину его сулит богатство. </a:t>
            </a:r>
          </a:p>
          <a:p>
            <a:r>
              <a:rPr lang="ru-RU" altLang="ru-RU" sz="1800" b="0">
                <a:solidFill>
                  <a:schemeClr val="tx1"/>
                </a:solidFill>
                <a:latin typeface="Arial" charset="0"/>
              </a:rPr>
              <a:t>Лысина сверкает на солнце и отполирована, видимо желающих стать богатыми очень много! 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643313" y="4402138"/>
            <a:ext cx="1462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Нищий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03238"/>
            <a:ext cx="3424238" cy="4525962"/>
          </a:xfrm>
          <a:noFill/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334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Скульптура швейцара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533400"/>
            <a:ext cx="40528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90900"/>
            <a:ext cx="40878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5" descr="http://img0.liveinternet.ru/images/attach/b/3/27/967/27967805_PamKotRosCHelyabinskTrubochistSKotom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95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4022725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750888" y="5537200"/>
            <a:ext cx="333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скульптура трубочист и кошка</a:t>
            </a:r>
          </a:p>
        </p:txBody>
      </p:sp>
      <p:pic>
        <p:nvPicPr>
          <p:cNvPr id="27655" name="Picture 10" descr="http://dic.academic.ru/pictures/wiki/files/80/Pamiatnik_Dobrowoljcam-tankystam_w_Czeliaabinski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30200"/>
            <a:ext cx="4162425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pravdaurfo.ru/sites/default/files/chelyabins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1100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s017.radikal.ru/i442/1112/47/f3eec3d5c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4013"/>
            <a:ext cx="48006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img.darudar.org/s1024/01/00/7a/48/7a4853083ce5be4f8949331a3af197b45d6f52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8200"/>
            <a:ext cx="4087813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kids.gubernator74.ru/sites/default/files/1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54013"/>
            <a:ext cx="30273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200400" y="5257800"/>
            <a:ext cx="3205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Скульптура саксофониста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81000"/>
            <a:ext cx="36576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Объект 1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525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57201"/>
            <a:ext cx="441325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74638"/>
            <a:ext cx="3962400" cy="5254625"/>
          </a:xfrm>
          <a:noFill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600">
                <a:solidFill>
                  <a:schemeClr val="tx1"/>
                </a:solidFill>
                <a:latin typeface="Arial" charset="0"/>
              </a:rPr>
              <a:t>Скульптура Дамы с ребенком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5814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991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fontAlgn="base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Улица Кирова (ранее — Рабоче-Крестьянская, до революции — Уфимская и Екатеринбургская), частью которой является Кировка — одна из первых улиц города, исторически была одной из важнейших транспортных артерий дореволюционного Челябинска.</a:t>
            </a:r>
          </a:p>
          <a:p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В конце XX века часть улицы Кирова (от </a:t>
            </a:r>
            <a:r>
              <a:rPr lang="ru-RU" altLang="ru-RU" sz="1700" b="0">
                <a:solidFill>
                  <a:schemeClr val="tx1"/>
                </a:solidFill>
                <a:latin typeface="Arial" charset="0"/>
                <a:hlinkClick r:id="rId2" tooltip="Улица Коммуны (Челябинск) (страница отсутствует)"/>
              </a:rPr>
              <a:t>ул. Коммуны</a:t>
            </a:r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 до пр. Ленина) была закрыта для автомобильного и автобусного движения, однако уже в </a:t>
            </a:r>
            <a:r>
              <a:rPr lang="ru-RU" altLang="ru-RU" sz="1700" b="0">
                <a:solidFill>
                  <a:schemeClr val="tx1"/>
                </a:solidFill>
                <a:latin typeface="Arial" charset="0"/>
                <a:hlinkClick r:id="rId3" tooltip="1990-е"/>
              </a:rPr>
              <a:t>1990-е</a:t>
            </a:r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 движение было открыто вновь.</a:t>
            </a:r>
          </a:p>
          <a:p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Закрытие автомобильного и автобусного движения по Кировке обострило транспортные проблемы центральной части города: ранее ул. Кирова была важной транспортной магистралью, связывавшей район Теплотехнического института и исторический центр города. Арбат в переводе с немецкого языка означает «работа» , а данная</a:t>
            </a:r>
          </a:p>
          <a:p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территория предназначена для отдыха, поэтому и получила название</a:t>
            </a:r>
          </a:p>
          <a:p>
            <a:r>
              <a:rPr lang="ru-RU" altLang="ru-RU" sz="1700" b="0">
                <a:solidFill>
                  <a:schemeClr val="tx1"/>
                </a:solidFill>
                <a:latin typeface="Arial" charset="0"/>
              </a:rPr>
              <a:t>Кировка.</a:t>
            </a:r>
          </a:p>
        </p:txBody>
      </p:sp>
      <p:pic>
        <p:nvPicPr>
          <p:cNvPr id="30723" name="Picture 4" descr="http://www.on-walking.com/files/chelyabinsk-4/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95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smtClean="0"/>
              <a:t>Второй по посещаемости достопримечательностью является «Сфера Любви». Сплетенные деревья, выкованные из бронзы и установленные не далеко от кинотеатра «Киномакс-Урал» стали символом единения влюбленных. Без посещения «Сферы Любви» не обходится ни одна свадьба.</a:t>
            </a:r>
            <a:endParaRPr lang="ru-RU" altLang="ru-RU" sz="4000" smtClean="0"/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889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18923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Рисунок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76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Рисунок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2797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smtClean="0"/>
              <a:t>Ещё одной достопримечательностью города является огромный крытый каток «Уральская молния». Её аналог есть только в Москве. Уральская молния по праву считается крупнейшей крытой конькобежной дорожкой в Уральском федеральном округе. Здесь регулярно проводятся соревнования мирового класса.</a:t>
            </a:r>
          </a:p>
        </p:txBody>
      </p:sp>
      <p:pic>
        <p:nvPicPr>
          <p:cNvPr id="32771" name="Picture 6" descr="Рисунок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858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Рисунок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279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smtClean="0"/>
              <a:t>В Челябинске есть 2 крупных парка, достойных внимания. Первым является парк имени А.С. Пушкина. Он расположен почти в центе города и по праву снискал себе славу любимого места отдыха челябинцев. Множество уютных лавочек, тенистая прохлада высоких деревьев, огромное число красивейших фонтанов.</a:t>
            </a:r>
            <a:endParaRPr lang="ru-RU" altLang="ru-RU" sz="4000" smtClean="0"/>
          </a:p>
        </p:txBody>
      </p:sp>
      <p:pic>
        <p:nvPicPr>
          <p:cNvPr id="33795" name="Picture 9" descr="Рисунок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642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0" descr="Рисунок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38650"/>
            <a:ext cx="2971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 descr="Рисунок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895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smtClean="0"/>
              <a:t>Вторым по посещаемости, но отнюдь не по величине является Центральный парк культуры и отдыха имени Ю.А. Гагарина. Этот парк значительно больше по размерам. Он постепенно переходит в Шершневский лесопарк и затем выходит за пределы города Челябинска. </a:t>
            </a:r>
          </a:p>
        </p:txBody>
      </p:sp>
      <p:pic>
        <p:nvPicPr>
          <p:cNvPr id="34819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5629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429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Рисунок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720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 descr="Рисунок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8162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p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638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Картинка 1 из 124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581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241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6576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56601_normal_7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56589_normal_7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mtClean="0">
                <a:solidFill>
                  <a:srgbClr val="FF9900"/>
                </a:solidFill>
              </a:rPr>
              <a:t>Челябинский зоопарк- один из самых молодых зоопарков 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b="1" smtClean="0"/>
              <a:t>"Южно-Уральский государственный университет"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Крупнейшее образовательное учреждение России, один из центров развития образования, науки и культуры. В рейтинге Министерства образования среди университетов России ЮУрГУ традиционно занимает 6–7 места.</a:t>
            </a:r>
          </a:p>
        </p:txBody>
      </p:sp>
      <p:pic>
        <p:nvPicPr>
          <p:cNvPr id="36867" name="Picture 5" descr="Рисунок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6627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b="1" smtClean="0"/>
              <a:t>Челябинский вокзал</a:t>
            </a:r>
            <a:r>
              <a:rPr lang="ru-RU" altLang="ru-RU" sz="1800" smtClean="0"/>
              <a:t> - один из крупнейших и самых красивых вокзалов страны, единственный в России объединенный железнодорожно-автомобильный транспортный узел. Введен в эксплуатацию 6 ноября 1965 года: обслуживает ежегодно 13 млн. пассажиров. </a:t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37891" name="Picture 4" descr="wokza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2022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" descr="Рисунок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743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1" descr="Рисунок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2" descr="Рисунок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88791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200px-Chelyabinsk_distri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2545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helyabinsk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6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6" descr="200px-Chelyabinsk_distri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34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524000" y="2590800"/>
            <a:ext cx="167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Калининский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14400" y="1905000"/>
            <a:ext cx="183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Курчатовский 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514600" y="3810000"/>
            <a:ext cx="147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Ленинский 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905000" y="91440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Металлургический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2438400" y="2971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Тракторозаводский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838200" y="3352800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Центральный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1143000" y="434340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Советский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6800" y="592138"/>
            <a:ext cx="3657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</a:rPr>
              <a:t>ЧЕЛЯБИНСК</a:t>
            </a:r>
          </a:p>
        </p:txBody>
      </p:sp>
      <p:sp>
        <p:nvSpPr>
          <p:cNvPr id="11277" name="Прямоугольник 2"/>
          <p:cNvSpPr>
            <a:spLocks noChangeArrowheads="1"/>
          </p:cNvSpPr>
          <p:nvPr/>
        </p:nvSpPr>
        <p:spPr bwMode="auto">
          <a:xfrm>
            <a:off x="5029200" y="1541463"/>
            <a:ext cx="38862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/>
              <a:t>В самом сердце древнего Урала</a:t>
            </a:r>
            <a:br>
              <a:rPr lang="ru-RU" sz="1600"/>
            </a:br>
            <a:r>
              <a:rPr lang="ru-RU" sz="1600"/>
              <a:t>Ты найди Челябинск миллионный.</a:t>
            </a:r>
            <a:br>
              <a:rPr lang="ru-RU" sz="1600"/>
            </a:br>
            <a:r>
              <a:rPr lang="ru-RU" sz="1600"/>
              <a:t>Город начинается с вокзала,</a:t>
            </a:r>
            <a:br>
              <a:rPr lang="ru-RU" sz="1600"/>
            </a:br>
            <a:r>
              <a:rPr lang="ru-RU" sz="1600"/>
              <a:t>С нашего Советского района.,</a:t>
            </a:r>
            <a:br>
              <a:rPr lang="ru-RU" sz="1600"/>
            </a:br>
            <a:r>
              <a:rPr lang="ru-RU" sz="1600"/>
              <a:t>С привокзальной площади и сквера,</a:t>
            </a:r>
            <a:br>
              <a:rPr lang="ru-RU" sz="1600"/>
            </a:br>
            <a:r>
              <a:rPr lang="ru-RU" sz="1600"/>
              <a:t>Где сегодня строится метро,</a:t>
            </a:r>
            <a:br>
              <a:rPr lang="ru-RU" sz="1600"/>
            </a:br>
            <a:r>
              <a:rPr lang="ru-RU" sz="1600"/>
              <a:t>А ещё с твоей и нашей веры</a:t>
            </a:r>
            <a:br>
              <a:rPr lang="ru-RU" sz="1600"/>
            </a:br>
            <a:r>
              <a:rPr lang="ru-RU" sz="1600"/>
              <a:t>В справедливость, разум и добро.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Город начинается, послушай,</a:t>
            </a:r>
            <a:br>
              <a:rPr lang="ru-RU" sz="1600"/>
            </a:br>
            <a:r>
              <a:rPr lang="ru-RU" sz="1600"/>
              <a:t>С самой лучшей улицы Свободы,</a:t>
            </a:r>
            <a:br>
              <a:rPr lang="ru-RU" sz="1600"/>
            </a:br>
            <a:r>
              <a:rPr lang="ru-RU" sz="1600"/>
              <a:t>Город начинается с «катюши»,</a:t>
            </a:r>
            <a:br>
              <a:rPr lang="ru-RU" sz="1600"/>
            </a:br>
            <a:r>
              <a:rPr lang="ru-RU" sz="1600"/>
              <a:t>Уходившей с нашего завода.</a:t>
            </a:r>
            <a:br>
              <a:rPr lang="ru-RU" sz="1600"/>
            </a:br>
            <a:r>
              <a:rPr lang="ru-RU" sz="1600"/>
              <a:t>У Поклон-горы святое место,</a:t>
            </a:r>
            <a:br>
              <a:rPr lang="ru-RU" sz="1600"/>
            </a:br>
            <a:r>
              <a:rPr lang="ru-RU" sz="1600"/>
              <a:t>Пусть война лишь в памяти и снах,</a:t>
            </a:r>
            <a:br>
              <a:rPr lang="ru-RU" sz="1600"/>
            </a:br>
            <a:r>
              <a:rPr lang="ru-RU" sz="1600"/>
              <a:t>Но идут с букетами невесты</a:t>
            </a:r>
            <a:br>
              <a:rPr lang="ru-RU" sz="1600"/>
            </a:br>
            <a:r>
              <a:rPr lang="ru-RU" sz="1600"/>
              <a:t>К матери, скорбящей о сынах.</a:t>
            </a:r>
            <a:endParaRPr lang="ru-RU" sz="1600" b="0"/>
          </a:p>
          <a:p>
            <a:r>
              <a:rPr lang="ru-RU" sz="1600" i="1"/>
              <a:t>(А. Горская)</a:t>
            </a:r>
            <a:endParaRPr lang="ru-RU" sz="1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smtClean="0"/>
              <a:t>Визитная карточка города - торговый центр “Синегорье” - строение необычной пирамидальной структуры, которое отражает символично Уральские горы. </a:t>
            </a:r>
            <a:endParaRPr lang="ru-RU" altLang="ru-RU" smtClean="0"/>
          </a:p>
        </p:txBody>
      </p:sp>
      <p:pic>
        <p:nvPicPr>
          <p:cNvPr id="38915" name="Picture 4" descr="sinegor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7244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Рисунок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Рисунок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52400" y="5286375"/>
            <a:ext cx="8534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/>
              <a:t>29 июня 2006 года состоялось открытие нового здания Челябинского областного краеведческого музея. Техническое оснащение музея современно во всех отношениях: в залах установлено современное мультимедийное оборудование. Условия хранения и экспонирования соответствует требованиям ведущих музеев.</a:t>
            </a:r>
          </a:p>
        </p:txBody>
      </p:sp>
      <p:pic>
        <p:nvPicPr>
          <p:cNvPr id="39939" name="Picture 5" descr="Рисунок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75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smtClean="0"/>
              <a:t>С каждым годом Челябинск становится более удобным и благоустроенным. В городе, возводятся жилые кварталы, новые дороги, гостиничные комплексы мирового уровня, открываются современные выставочные центры и оборудованные по последнему слову техники конференц-залы.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40963" name="Picture 11" descr="Рисунок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7432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2" descr="Рисунок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362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3" descr="Рисунок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4" descr="Рисунок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590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5" descr="Рисунок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80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6" descr="Рисунок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8162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5400" dirty="0" smtClean="0"/>
              <a:t>!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61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135063"/>
            <a:ext cx="8763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0"/>
              <a:t>                       Самым старым и красивейшим районом города по праву можно</a:t>
            </a:r>
          </a:p>
          <a:p>
            <a:pPr algn="just"/>
            <a:r>
              <a:rPr lang="ru-RU" altLang="ru-RU" b="0"/>
              <a:t>                       назвать Центральный район. Именно здесь, на правобережье реки Миасс, в </a:t>
            </a:r>
            <a:r>
              <a:rPr lang="ru-RU" altLang="ru-RU">
                <a:solidFill>
                  <a:srgbClr val="FF0066"/>
                </a:solidFill>
              </a:rPr>
              <a:t>сентябре 1736 года</a:t>
            </a:r>
            <a:r>
              <a:rPr lang="ru-RU" altLang="ru-RU" b="0"/>
              <a:t> была заложена Челябинская крепость. А официально район был организован вместе с Кировским и Ленинским в 1935 году местными органами власти, и до 10 ноября 1961 года он носил название Сталинский. </a:t>
            </a:r>
          </a:p>
          <a:p>
            <a:pPr algn="just"/>
            <a:r>
              <a:rPr lang="ru-RU" altLang="ru-RU" b="0"/>
              <a:t>Район с первых дней своего существования быстро и эффективно развивался, становясь визитной карточкой столицы Южного Урала, ее историческим, административным, деловым центром, центром образования, науки, культуры, спорта и здравоохранения. </a:t>
            </a:r>
          </a:p>
          <a:p>
            <a:pPr algn="just"/>
            <a:r>
              <a:rPr lang="ru-RU" altLang="ru-RU" b="0"/>
              <a:t>Здесь расположено около 20 тысяч организаций, в том числе крупные промышленные предприятия, крупнейший ВУЗ города – Южно-Уральский государственный университет, известный не только в Челябинске, но и в России. Кроме того, на территории района расположены Зоопарк, Выставочный зал, Областной краеведческий музей, областной Музей искусств и др. Также район является обладателем красивейших природных ландшафтов: Центральный парк культуры и отдыха им. Гагарина, реликтовый сосновый бор и многочисленные водные карьеры. </a:t>
            </a:r>
          </a:p>
          <a:p>
            <a:pPr algn="just"/>
            <a:r>
              <a:rPr lang="ru-RU" altLang="ru-RU" b="0"/>
              <a:t>Центральный район является обладателем самой красивой улицы нашего города – ул. Кирова, ставшей любимым местом отдыха челябинцев.</a:t>
            </a:r>
          </a:p>
        </p:txBody>
      </p:sp>
      <p:pic>
        <p:nvPicPr>
          <p:cNvPr id="12291" name="Picture 5" descr="i?id=85289176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286000" y="177800"/>
            <a:ext cx="63738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FF0066"/>
                </a:solidFill>
              </a:rPr>
              <a:t>Центральный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1371600"/>
            <a:ext cx="8763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0"/>
              <a:t>                         Ленинский район был создан в </a:t>
            </a:r>
            <a:r>
              <a:rPr lang="ru-RU" altLang="ru-RU">
                <a:solidFill>
                  <a:srgbClr val="FF0066"/>
                </a:solidFill>
              </a:rPr>
              <a:t>1935 году,</a:t>
            </a:r>
            <a:r>
              <a:rPr lang="ru-RU" altLang="ru-RU" b="0"/>
              <a:t> когда местные органы власти приняли решение об образовании в Челябинске трех районов: Ленинского, Сталинского, Кировского. </a:t>
            </a:r>
          </a:p>
          <a:p>
            <a:pPr algn="just"/>
            <a:r>
              <a:rPr lang="ru-RU" altLang="ru-RU" b="0"/>
              <a:t>Сейчас Ленинский район расположен в юго-восточной части города. </a:t>
            </a:r>
          </a:p>
          <a:p>
            <a:pPr algn="just"/>
            <a:r>
              <a:rPr lang="ru-RU" altLang="ru-RU" b="0"/>
              <a:t>Особенностью района является то, что он создавался как военно-промышленный комплекс. Все крупные промышленные предприятия района того времени начавшие выпускать свою продукцию именно в годы войны — сыграли заметную роль в обеспечении победы в Великой Отечественной войне. Переход всей страны на мирные рельсы после окончания войны меньше всего отразился на Ленинском районе: многие годы он развивался под грифом «секретно», основную часть его индустриальной мощи составляла оборонная промышленность. Ленинский район и сегодня остается базой развития важнейших сфер российской экономики: машиностроения, черной металлургии, энергетики, производства стройматериалов, деревообрабатывающей и пищевой промышленности. Район занимает в городе второе место по объёму промышленного производства. </a:t>
            </a:r>
          </a:p>
          <a:p>
            <a:pPr algn="just"/>
            <a:r>
              <a:rPr lang="ru-RU" altLang="ru-RU" b="0"/>
              <a:t>На территории Ленинского района расположено озеро Смолино. На его берегу в 1996 году был заложен храм Утоли Моя Печали. Органично вписанный в природный ландшафт, он стал центром духовного единения людей. </a:t>
            </a:r>
          </a:p>
        </p:txBody>
      </p:sp>
      <p:pic>
        <p:nvPicPr>
          <p:cNvPr id="13315" name="Picture 12" descr="лен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31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1905000" y="304800"/>
            <a:ext cx="5454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0099FF"/>
                </a:solidFill>
              </a:rPr>
              <a:t>Ленинский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2400" y="1798638"/>
            <a:ext cx="8686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0"/>
              <a:t>Тракторозаводский район образован </a:t>
            </a:r>
            <a:r>
              <a:rPr lang="ru-RU" altLang="ru-RU" b="0">
                <a:solidFill>
                  <a:srgbClr val="FF0066"/>
                </a:solidFill>
              </a:rPr>
              <a:t>10 января 1937 года.</a:t>
            </a:r>
            <a:r>
              <a:rPr lang="ru-RU" altLang="ru-RU" b="0"/>
              <a:t> Свое название он получил в честь главного предприятия района — ЧТЗ. На сегодняшний день территория района составляет почти 63 тысячи кв. м. Население — 158 тысяч человек. </a:t>
            </a:r>
          </a:p>
          <a:p>
            <a:pPr algn="just"/>
            <a:r>
              <a:rPr lang="ru-RU" altLang="ru-RU" b="0"/>
              <a:t>Сегодня это район с развитой промышленной и социальной инфраструктурой. Промышленную славу району, кроме Челябинского тракторного завода, создают Челябинская ТЭЦ-2 и ТЭЦ-3, Автомеханический завод, завод «Строммашина» и др. В течение долгих лет в центре внимания оставался промышленный комплекс, а развитие социальной инфраструктуры считалось вторичным. Сегодня ситуация изменилась. Границы перегруженного центра смещаются в восточную часть района. Появляются и открываются финансовые учреждения, торговые и развлекательные центры и комплексы. </a:t>
            </a:r>
          </a:p>
          <a:p>
            <a:pPr algn="just"/>
            <a:r>
              <a:rPr lang="ru-RU" altLang="ru-RU" b="0"/>
              <a:t>В районе расположен один из водоемов Челябинска — Первое озеро. </a:t>
            </a:r>
          </a:p>
          <a:p>
            <a:pPr algn="just"/>
            <a:r>
              <a:rPr lang="ru-RU" altLang="ru-RU" b="0"/>
              <a:t>Тракторозаводский район — это экономически и культурно развитый район города Челябинска. Его изюминкой является многонациональный характер и стремление сохранить самобытные культуры народов, живущих в Челябинске.  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1655763" y="165100"/>
            <a:ext cx="73167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300">
                <a:solidFill>
                  <a:srgbClr val="FF9933"/>
                </a:solidFill>
              </a:rPr>
              <a:t>Тракторозаводский район</a:t>
            </a:r>
          </a:p>
        </p:txBody>
      </p:sp>
      <p:pic>
        <p:nvPicPr>
          <p:cNvPr id="14340" name="Picture 10" descr="тракторозавод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87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1595438"/>
            <a:ext cx="87630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700" b="0"/>
              <a:t>Металлургический район расположен в северной части Челябинска.</a:t>
            </a:r>
          </a:p>
          <a:p>
            <a:pPr algn="just"/>
            <a:r>
              <a:rPr lang="ru-RU" altLang="ru-RU" sz="1700">
                <a:solidFill>
                  <a:srgbClr val="FF0066"/>
                </a:solidFill>
              </a:rPr>
              <a:t>22 февраля 1946</a:t>
            </a:r>
            <a:r>
              <a:rPr lang="ru-RU" altLang="ru-RU" sz="1700" b="0"/>
              <a:t> года ему был присвоен статус самостоятельного территориального административного центра. Район занимает площадь 106 квадратных километров. Численность населения, по данным последней переписи, составляет 142 тысячи человек. </a:t>
            </a:r>
          </a:p>
          <a:p>
            <a:pPr algn="just"/>
            <a:r>
              <a:rPr lang="ru-RU" altLang="ru-RU" sz="1700" b="0"/>
              <a:t>«Городок металлургов» всегда отличался не только обособленным местоположением, отдаленностью от центра города, но и своей автономностью, наличием полной социальной инфраструктуры. </a:t>
            </a:r>
          </a:p>
          <a:p>
            <a:pPr algn="just"/>
            <a:r>
              <a:rPr lang="ru-RU" altLang="ru-RU" sz="1700" b="0"/>
              <a:t>Промышленные предприятия являются своеобразной визитной карточкой Металлургического района. Здесь в настоящее время действует 14 крупных заводов, в том числе ОАО «Челябинский металлургический комбинат», Челябинский завод «Теплоприбор», ОАО «Кемма» и многие другие. Городок металлургов силен своими трудовыми, спортивными и культурными традициями. Организация массовых мероприятий отражает яркий, энергичный характер его жителей. Некоторые районные праздники давно и по праву могут называться общегородскими: например, ежегодная выставка плодов и цветов, День металлурга  собирают гостей и участников со всего Челябинска. </a:t>
            </a:r>
          </a:p>
          <a:p>
            <a:pPr algn="just"/>
            <a:r>
              <a:rPr lang="ru-RU" altLang="ru-RU" sz="1700" b="0"/>
              <a:t>Один из самых благоустроенных, зеленых районов города Челябинска, Металлургический район становится все более респектабельным и современным. 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1676400" y="53975"/>
            <a:ext cx="722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>
                <a:solidFill>
                  <a:srgbClr val="33CC33"/>
                </a:solidFill>
              </a:rPr>
              <a:t>Металлургический район</a:t>
            </a:r>
          </a:p>
        </p:txBody>
      </p:sp>
      <p:pic>
        <p:nvPicPr>
          <p:cNvPr id="15364" name="Picture 10" descr="металлургиче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28600" y="1447800"/>
            <a:ext cx="8763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1600" b="0">
              <a:solidFill>
                <a:srgbClr val="0000FF"/>
              </a:solidFill>
            </a:endParaRPr>
          </a:p>
          <a:p>
            <a:pPr algn="just"/>
            <a:r>
              <a:rPr lang="ru-RU" altLang="ru-RU">
                <a:solidFill>
                  <a:srgbClr val="FF0066"/>
                </a:solidFill>
              </a:rPr>
              <a:t>10 сентября 1937</a:t>
            </a:r>
            <a:r>
              <a:rPr lang="ru-RU" altLang="ru-RU" b="0"/>
              <a:t> года Указом Президиума ВЦИК на карте города появился Советский район, занимающий южную часть городского центра. В городе около 1300 улиц и переулков, почти четверть из них находятся в Советском районе. </a:t>
            </a:r>
          </a:p>
          <a:p>
            <a:pPr algn="just"/>
            <a:r>
              <a:rPr lang="ru-RU" altLang="ru-RU" b="0"/>
              <a:t>Советский район — это и железнодорожные ворота города. Здесь располагается Южно-Уральский железнодорожный вокзал, являющийся неотъемлемой частью крупнейшего по грузообороту железнодорожного узла страны. Неслучайно в центре герба района — паровоз — символ его становления и движения вперед. </a:t>
            </a:r>
          </a:p>
          <a:p>
            <a:pPr algn="just"/>
            <a:r>
              <a:rPr lang="ru-RU" altLang="ru-RU" b="0"/>
              <a:t>На территории района расположены 30 крупных промышленных предприятия , 30 строительных организаций, более трех тысяч организаций малого и среднего предпринимательства, в том числе предприятия розничной торговли, бытового обслуживания, рынки и предприятия общественного питания. Система образования на территории района представлена крупнейшими Челябинскими ВУЗами .</a:t>
            </a:r>
          </a:p>
          <a:p>
            <a:pPr algn="just"/>
            <a:r>
              <a:rPr lang="ru-RU" altLang="ru-RU" b="0"/>
              <a:t>Советский район — один из красивейших районов нашего города. Особенностью района является то, что он расположен на основных транспортных путях, ведущих в Челябинск. Именно он создает первое впечатление у гостей города. 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1905000" y="228600"/>
            <a:ext cx="5402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FFFF00"/>
                </a:solidFill>
              </a:rPr>
              <a:t>Советский район</a:t>
            </a:r>
          </a:p>
        </p:txBody>
      </p:sp>
      <p:pic>
        <p:nvPicPr>
          <p:cNvPr id="16388" name="Picture 11" descr="совет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68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997075"/>
            <a:ext cx="8382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0"/>
              <a:t>Район был основан </a:t>
            </a:r>
            <a:r>
              <a:rPr lang="ru-RU" altLang="ru-RU" b="0">
                <a:solidFill>
                  <a:srgbClr val="FF0066"/>
                </a:solidFill>
              </a:rPr>
              <a:t>9 декабря 1970 года.</a:t>
            </a:r>
            <a:r>
              <a:rPr lang="ru-RU" altLang="ru-RU" b="0"/>
              <a:t> </a:t>
            </a:r>
          </a:p>
          <a:p>
            <a:pPr algn="just"/>
            <a:r>
              <a:rPr lang="ru-RU" altLang="ru-RU" b="0"/>
              <a:t>Калининский район, расположенный в западной части города, включает часть старого Челябинска — Заречье и новые кварталы северо-запада. </a:t>
            </a:r>
          </a:p>
          <a:p>
            <a:pPr algn="just"/>
            <a:r>
              <a:rPr lang="ru-RU" altLang="ru-RU" b="0"/>
              <a:t>Калининский район назван в честь М.И. Калинина, советского партийного и государственного деятеля, который несколько раз посещал Челябинск. </a:t>
            </a:r>
          </a:p>
          <a:p>
            <a:pPr algn="just"/>
            <a:r>
              <a:rPr lang="ru-RU" altLang="ru-RU" b="0"/>
              <a:t>По численности населения район не уступает иному европейскому городу: 204,2 тысячи человек проживает на площади в 42 кв. км. В Калининском районе расположено достаточное количество объектов и учреждений, необходимых для комфортной жизни горожан: около восьми тысяч предприятий и организаций, среди наиболее крупных можно назвать ОАО «ЧЭМК», АО «Профнастил», ООО «Стройком», ОАО «Челябинский абразивный завод», ЧГРЭС и др.; торгово-офисных, таких как ТК «Молния» и «Прииск»; культурных — Театр кукол; образовательных; медицинских — городская клиническая больница № 3 и 5 и спортивных — это школа дзюдо.</a:t>
            </a:r>
          </a:p>
          <a:p>
            <a:pPr algn="just"/>
            <a:r>
              <a:rPr lang="ru-RU" altLang="ru-RU" b="0"/>
              <a:t>На сегодняшний день Калининский район г. Челябинска представляет собой по-настоящему высокоразвитый и комфортный район для проживания населения города.  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828800" y="533400"/>
            <a:ext cx="708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800">
                <a:solidFill>
                  <a:srgbClr val="9900CC"/>
                </a:solidFill>
              </a:rPr>
              <a:t>Калининский район</a:t>
            </a:r>
            <a:endParaRPr lang="ru-RU" altLang="ru-RU" sz="4800" b="0">
              <a:solidFill>
                <a:srgbClr val="9900CC"/>
              </a:solidFill>
            </a:endParaRPr>
          </a:p>
        </p:txBody>
      </p:sp>
      <p:pic>
        <p:nvPicPr>
          <p:cNvPr id="17412" name="Picture 7" descr="калин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03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1466</TotalTime>
  <Words>1768</Words>
  <Application>Microsoft Office PowerPoint</Application>
  <PresentationFormat>Экран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 современного Челябинска</vt:lpstr>
      <vt:lpstr>Одной из самых популярных достопримечательностей является пешеходная зона улицы Кирова, в народе называемая «Кировка». Она сделана по подобию московского Арбата. На ней расположено огромное количество памятников и интересных бронзовых скульптур.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по посещаемости достопримечательностью является «Сфера Любви». Сплетенные деревья, выкованные из бронзы и установленные не далеко от кинотеатра «Киномакс-Урал» стали символом единения влюбленных. Без посещения «Сферы Любви» не обходится ни одна свадьба.</vt:lpstr>
      <vt:lpstr>Ещё одной достопримечательностью города является огромный крытый каток «Уральская молния». Её аналог есть только в Москве. Уральская молния по праву считается крупнейшей крытой конькобежной дорожкой в Уральском федеральном округе. Здесь регулярно проводятся соревнования мирового класса.</vt:lpstr>
      <vt:lpstr>В Челябинске есть 2 крупных парка, достойных внимания. Первым является парк имени А.С. Пушкина. Он расположен почти в центе города и по праву снискал себе славу любимого места отдыха челябинцев. Множество уютных лавочек, тенистая прохлада высоких деревьев, огромное число красивейших фонтанов.</vt:lpstr>
      <vt:lpstr>Вторым по посещаемости, но отнюдь не по величине является Центральный парк культуры и отдыха имени Ю.А. Гагарина. Этот парк значительно больше по размерам. Он постепенно переходит в Шершневский лесопарк и затем выходит за пределы города Челябинска. </vt:lpstr>
      <vt:lpstr>Челябинский зоопарк- один из самых молодых зоопарков  России</vt:lpstr>
      <vt:lpstr>"Южно-Уральский государственный университет" Крупнейшее образовательное учреждение России, один из центров развития образования, науки и культуры. В рейтинге Министерства образования среди университетов России ЮУрГУ традиционно занимает 6–7 места.</vt:lpstr>
      <vt:lpstr>Челябинский вокзал - один из крупнейших и самых красивых вокзалов страны, единственный в России объединенный железнодорожно-автомобильный транспортный узел. Введен в эксплуатацию 6 ноября 1965 года: обслуживает ежегодно 13 млн. пассажиров.  </vt:lpstr>
      <vt:lpstr>Визитная карточка города - торговый центр “Синегорье” - строение необычной пирамидальной структуры, которое отражает символично Уральские горы. </vt:lpstr>
      <vt:lpstr>Презентация PowerPoint</vt:lpstr>
      <vt:lpstr>С каждым годом Челябинск становится более удобным и благоустроенным. В городе, возводятся жилые кварталы, новые дороги, гостиничные комплексы мирового уровня, открываются современные выставочные центры и оборудованные по последнему слову техники конференц-залы. </vt:lpstr>
      <vt:lpstr>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36</cp:revision>
  <cp:lastPrinted>1601-01-01T00:00:00Z</cp:lastPrinted>
  <dcterms:created xsi:type="dcterms:W3CDTF">1601-01-01T00:00:00Z</dcterms:created>
  <dcterms:modified xsi:type="dcterms:W3CDTF">2024-09-09T11:02:30Z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1993993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</Properties>
</file>