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3"/>
    <p:sldId id="277" r:id="rId4"/>
    <p:sldId id="275" r:id="rId5"/>
    <p:sldId id="276" r:id="rId6"/>
    <p:sldId id="258" r:id="rId7"/>
    <p:sldId id="260" r:id="rId8"/>
    <p:sldId id="261" r:id="rId9"/>
    <p:sldId id="266" r:id="rId10"/>
    <p:sldId id="267" r:id="rId11"/>
    <p:sldId id="273" r:id="rId12"/>
    <p:sldId id="268" r:id="rId13"/>
    <p:sldId id="263" r:id="rId14"/>
    <p:sldId id="264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7EFDF-6336-4BD6-B4DB-1520B8DDBB04}" type="doc">
      <dgm:prSet loTypeId="urn:microsoft.com/office/officeart/2005/8/layout/radial5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DC37C05-4ED0-4790-84CA-5B878851C818}">
      <dgm:prSet phldrT="[Текст]"/>
      <dgm:spPr/>
      <dgm:t>
        <a:bodyPr/>
        <a:lstStyle/>
        <a:p>
          <a:r>
            <a:rPr lang="ru-RU" dirty="0"/>
            <a:t>Логопедические занятия:</a:t>
          </a:r>
        </a:p>
      </dgm:t>
    </dgm:pt>
    <dgm:pt modelId="{A1121139-127C-4EE8-AFEA-FAFC31D98566}" cxnId="{A79476E4-2A63-494A-8EE4-7A5AF9FADE92}" type="parTrans">
      <dgm:prSet/>
      <dgm:spPr/>
      <dgm:t>
        <a:bodyPr/>
        <a:lstStyle/>
        <a:p>
          <a:endParaRPr lang="ru-RU"/>
        </a:p>
      </dgm:t>
    </dgm:pt>
    <dgm:pt modelId="{6EEE2B8A-FA62-49AE-A380-E4EFFB1BF2A4}" cxnId="{A79476E4-2A63-494A-8EE4-7A5AF9FADE92}" type="sibTrans">
      <dgm:prSet/>
      <dgm:spPr/>
      <dgm:t>
        <a:bodyPr/>
        <a:lstStyle/>
        <a:p>
          <a:endParaRPr lang="ru-RU"/>
        </a:p>
      </dgm:t>
    </dgm:pt>
    <dgm:pt modelId="{748EBE90-E493-4815-B5AA-AEFCB467CFD2}">
      <dgm:prSet phldrT="[Текст]"/>
      <dgm:spPr/>
      <dgm:t>
        <a:bodyPr/>
        <a:lstStyle/>
        <a:p>
          <a:r>
            <a:rPr lang="ru-RU" dirty="0"/>
            <a:t>ИНДИВИДУАЛЬНЫЕ</a:t>
          </a:r>
        </a:p>
      </dgm:t>
    </dgm:pt>
    <dgm:pt modelId="{A1ACFDB2-121A-414A-886A-513E10BD9C73}" cxnId="{1D7919AB-6AC8-4259-B2C2-C2E55E35479C}" type="parTrans">
      <dgm:prSet/>
      <dgm:spPr/>
      <dgm:t>
        <a:bodyPr/>
        <a:lstStyle/>
        <a:p>
          <a:endParaRPr lang="ru-RU"/>
        </a:p>
      </dgm:t>
    </dgm:pt>
    <dgm:pt modelId="{9090D20D-9B8B-4B20-9B10-E487A62AB2AD}" cxnId="{1D7919AB-6AC8-4259-B2C2-C2E55E35479C}" type="sibTrans">
      <dgm:prSet/>
      <dgm:spPr/>
      <dgm:t>
        <a:bodyPr/>
        <a:lstStyle/>
        <a:p>
          <a:endParaRPr lang="ru-RU"/>
        </a:p>
      </dgm:t>
    </dgm:pt>
    <dgm:pt modelId="{D0C523BA-1772-4994-8352-7C3ECBBAA02B}">
      <dgm:prSet phldrT="[Текст]"/>
      <dgm:spPr/>
      <dgm:t>
        <a:bodyPr/>
        <a:lstStyle/>
        <a:p>
          <a:r>
            <a:rPr lang="ru-RU" dirty="0"/>
            <a:t>ПОДГРУППОВЫЕ</a:t>
          </a:r>
        </a:p>
      </dgm:t>
    </dgm:pt>
    <dgm:pt modelId="{136D6392-3385-4D04-A738-737B6F51871D}" cxnId="{39100DE8-3286-4364-8961-373EF4E51D8C}" type="parTrans">
      <dgm:prSet/>
      <dgm:spPr/>
      <dgm:t>
        <a:bodyPr/>
        <a:lstStyle/>
        <a:p>
          <a:endParaRPr lang="ru-RU"/>
        </a:p>
      </dgm:t>
    </dgm:pt>
    <dgm:pt modelId="{A283FEE9-45DE-4C0E-80AA-7002DBC751AC}" cxnId="{39100DE8-3286-4364-8961-373EF4E51D8C}" type="sibTrans">
      <dgm:prSet/>
      <dgm:spPr/>
      <dgm:t>
        <a:bodyPr/>
        <a:lstStyle/>
        <a:p>
          <a:endParaRPr lang="ru-RU"/>
        </a:p>
      </dgm:t>
    </dgm:pt>
    <dgm:pt modelId="{81E8F679-76DE-4E5B-A41A-EB2E8820878D}">
      <dgm:prSet phldrT="[Текст]"/>
      <dgm:spPr/>
      <dgm:t>
        <a:bodyPr/>
        <a:lstStyle/>
        <a:p>
          <a:r>
            <a:rPr lang="ru-RU" dirty="0"/>
            <a:t>ФРОНТАЛЬНЫЕ (групповые)</a:t>
          </a:r>
        </a:p>
      </dgm:t>
    </dgm:pt>
    <dgm:pt modelId="{C1394E94-47FC-48FE-982F-EBA3EB9FFB39}" cxnId="{3A3EBFDA-8EE7-4766-BB57-23A5D26932A4}" type="parTrans">
      <dgm:prSet/>
      <dgm:spPr/>
      <dgm:t>
        <a:bodyPr/>
        <a:lstStyle/>
        <a:p>
          <a:endParaRPr lang="ru-RU"/>
        </a:p>
      </dgm:t>
    </dgm:pt>
    <dgm:pt modelId="{3EF124FC-E7F0-4187-B51E-0653FD4D0086}" cxnId="{3A3EBFDA-8EE7-4766-BB57-23A5D26932A4}" type="sibTrans">
      <dgm:prSet/>
      <dgm:spPr/>
      <dgm:t>
        <a:bodyPr/>
        <a:lstStyle/>
        <a:p>
          <a:endParaRPr lang="ru-RU"/>
        </a:p>
      </dgm:t>
    </dgm:pt>
    <dgm:pt modelId="{6359DA91-E370-4926-92E5-B88FE04BE3D3}" type="pres">
      <dgm:prSet presAssocID="{FED7EFDF-6336-4BD6-B4DB-1520B8DDBB0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5438641-6746-4507-9950-77138370A466}" type="pres">
      <dgm:prSet presAssocID="{8DC37C05-4ED0-4790-84CA-5B878851C818}" presName="centerShape" presStyleLbl="node0" presStyleIdx="0" presStyleCnt="1" custScaleX="275807" custScaleY="141410" custLinFactNeighborX="-2745" custLinFactNeighborY="-45880"/>
      <dgm:spPr/>
    </dgm:pt>
    <dgm:pt modelId="{0E67B916-9BDD-4999-BB50-D56B8C0D91ED}" type="pres">
      <dgm:prSet presAssocID="{A1ACFDB2-121A-414A-886A-513E10BD9C73}" presName="parTrans" presStyleLbl="sibTrans2D1" presStyleIdx="0" presStyleCnt="3" custLinFactNeighborX="9974" custLinFactNeighborY="-26889"/>
      <dgm:spPr/>
    </dgm:pt>
    <dgm:pt modelId="{F989B738-17F7-41C1-827D-EAD4A70AA52E}" type="pres">
      <dgm:prSet presAssocID="{A1ACFDB2-121A-414A-886A-513E10BD9C73}" presName="connectorText" presStyleLbl="sibTrans2D1" presStyleIdx="0" presStyleCnt="3"/>
      <dgm:spPr/>
    </dgm:pt>
    <dgm:pt modelId="{7B878227-36AA-4D4D-9AA9-7C3A0B66BE67}" type="pres">
      <dgm:prSet presAssocID="{748EBE90-E493-4815-B5AA-AEFCB467CFD2}" presName="node" presStyleLbl="node1" presStyleIdx="0" presStyleCnt="3" custRadScaleRad="99892" custRadScaleInc="-197483">
        <dgm:presLayoutVars>
          <dgm:bulletEnabled val="1"/>
        </dgm:presLayoutVars>
      </dgm:prSet>
      <dgm:spPr/>
    </dgm:pt>
    <dgm:pt modelId="{6D45D208-A01B-415F-B688-91C4D9DDCCFA}" type="pres">
      <dgm:prSet presAssocID="{136D6392-3385-4D04-A738-737B6F51871D}" presName="parTrans" presStyleLbl="sibTrans2D1" presStyleIdx="1" presStyleCnt="3"/>
      <dgm:spPr/>
    </dgm:pt>
    <dgm:pt modelId="{801B5B97-6289-4164-9FEC-75D625FE6D03}" type="pres">
      <dgm:prSet presAssocID="{136D6392-3385-4D04-A738-737B6F51871D}" presName="connectorText" presStyleLbl="sibTrans2D1" presStyleIdx="1" presStyleCnt="3"/>
      <dgm:spPr/>
    </dgm:pt>
    <dgm:pt modelId="{2A3AA2BD-3F60-4587-894F-FF62E24DE79A}" type="pres">
      <dgm:prSet presAssocID="{D0C523BA-1772-4994-8352-7C3ECBBAA02B}" presName="node" presStyleLbl="node1" presStyleIdx="1" presStyleCnt="3" custRadScaleRad="51567" custRadScaleInc="81567">
        <dgm:presLayoutVars>
          <dgm:bulletEnabled val="1"/>
        </dgm:presLayoutVars>
      </dgm:prSet>
      <dgm:spPr/>
    </dgm:pt>
    <dgm:pt modelId="{9D5447F3-882A-40DD-B281-A402DA0E6E58}" type="pres">
      <dgm:prSet presAssocID="{C1394E94-47FC-48FE-982F-EBA3EB9FFB39}" presName="parTrans" presStyleLbl="sibTrans2D1" presStyleIdx="2" presStyleCnt="3"/>
      <dgm:spPr/>
    </dgm:pt>
    <dgm:pt modelId="{BD35CE78-7C44-49E3-B3B3-B5D222CCF1F5}" type="pres">
      <dgm:prSet presAssocID="{C1394E94-47FC-48FE-982F-EBA3EB9FFB39}" presName="connectorText" presStyleLbl="sibTrans2D1" presStyleIdx="2" presStyleCnt="3"/>
      <dgm:spPr/>
    </dgm:pt>
    <dgm:pt modelId="{18785941-8C7A-4447-A0B1-391360DEDB08}" type="pres">
      <dgm:prSet presAssocID="{81E8F679-76DE-4E5B-A41A-EB2E8820878D}" presName="node" presStyleLbl="node1" presStyleIdx="2" presStyleCnt="3" custRadScaleRad="120372" custRadScaleInc="-211135">
        <dgm:presLayoutVars>
          <dgm:bulletEnabled val="1"/>
        </dgm:presLayoutVars>
      </dgm:prSet>
      <dgm:spPr/>
    </dgm:pt>
  </dgm:ptLst>
  <dgm:cxnLst>
    <dgm:cxn modelId="{5CC80324-F2B4-4BD7-A757-D0BE745C1B33}" type="presOf" srcId="{A1ACFDB2-121A-414A-886A-513E10BD9C73}" destId="{F989B738-17F7-41C1-827D-EAD4A70AA52E}" srcOrd="1" destOrd="0" presId="urn:microsoft.com/office/officeart/2005/8/layout/radial5"/>
    <dgm:cxn modelId="{D748EF5F-949E-4FF7-A43A-5C761BCBA71A}" type="presOf" srcId="{C1394E94-47FC-48FE-982F-EBA3EB9FFB39}" destId="{BD35CE78-7C44-49E3-B3B3-B5D222CCF1F5}" srcOrd="1" destOrd="0" presId="urn:microsoft.com/office/officeart/2005/8/layout/radial5"/>
    <dgm:cxn modelId="{D3017462-D499-4AF7-B9BA-3C7BAC0DDF02}" type="presOf" srcId="{8DC37C05-4ED0-4790-84CA-5B878851C818}" destId="{95438641-6746-4507-9950-77138370A466}" srcOrd="0" destOrd="0" presId="urn:microsoft.com/office/officeart/2005/8/layout/radial5"/>
    <dgm:cxn modelId="{0847E157-21EB-4D94-8710-9740542DC2A4}" type="presOf" srcId="{136D6392-3385-4D04-A738-737B6F51871D}" destId="{6D45D208-A01B-415F-B688-91C4D9DDCCFA}" srcOrd="0" destOrd="0" presId="urn:microsoft.com/office/officeart/2005/8/layout/radial5"/>
    <dgm:cxn modelId="{954DAF82-28AE-4AA3-BC1F-48976EFF9451}" type="presOf" srcId="{748EBE90-E493-4815-B5AA-AEFCB467CFD2}" destId="{7B878227-36AA-4D4D-9AA9-7C3A0B66BE67}" srcOrd="0" destOrd="0" presId="urn:microsoft.com/office/officeart/2005/8/layout/radial5"/>
    <dgm:cxn modelId="{C7FC7B9B-F595-4389-91C0-685FC17562A1}" type="presOf" srcId="{136D6392-3385-4D04-A738-737B6F51871D}" destId="{801B5B97-6289-4164-9FEC-75D625FE6D03}" srcOrd="1" destOrd="0" presId="urn:microsoft.com/office/officeart/2005/8/layout/radial5"/>
    <dgm:cxn modelId="{85A7B2A3-1B88-4681-81AB-27A81FFBDDF8}" type="presOf" srcId="{81E8F679-76DE-4E5B-A41A-EB2E8820878D}" destId="{18785941-8C7A-4447-A0B1-391360DEDB08}" srcOrd="0" destOrd="0" presId="urn:microsoft.com/office/officeart/2005/8/layout/radial5"/>
    <dgm:cxn modelId="{F29AABA6-7CB2-441A-975B-478443325C40}" type="presOf" srcId="{A1ACFDB2-121A-414A-886A-513E10BD9C73}" destId="{0E67B916-9BDD-4999-BB50-D56B8C0D91ED}" srcOrd="0" destOrd="0" presId="urn:microsoft.com/office/officeart/2005/8/layout/radial5"/>
    <dgm:cxn modelId="{1D7919AB-6AC8-4259-B2C2-C2E55E35479C}" srcId="{8DC37C05-4ED0-4790-84CA-5B878851C818}" destId="{748EBE90-E493-4815-B5AA-AEFCB467CFD2}" srcOrd="0" destOrd="0" parTransId="{A1ACFDB2-121A-414A-886A-513E10BD9C73}" sibTransId="{9090D20D-9B8B-4B20-9B10-E487A62AB2AD}"/>
    <dgm:cxn modelId="{BCA624BF-7287-4CB9-8E4A-430CBCC7B092}" type="presOf" srcId="{D0C523BA-1772-4994-8352-7C3ECBBAA02B}" destId="{2A3AA2BD-3F60-4587-894F-FF62E24DE79A}" srcOrd="0" destOrd="0" presId="urn:microsoft.com/office/officeart/2005/8/layout/radial5"/>
    <dgm:cxn modelId="{65F2E1D7-A764-4B30-B7CD-1ABB05D09684}" type="presOf" srcId="{FED7EFDF-6336-4BD6-B4DB-1520B8DDBB04}" destId="{6359DA91-E370-4926-92E5-B88FE04BE3D3}" srcOrd="0" destOrd="0" presId="urn:microsoft.com/office/officeart/2005/8/layout/radial5"/>
    <dgm:cxn modelId="{3A3EBFDA-8EE7-4766-BB57-23A5D26932A4}" srcId="{8DC37C05-4ED0-4790-84CA-5B878851C818}" destId="{81E8F679-76DE-4E5B-A41A-EB2E8820878D}" srcOrd="2" destOrd="0" parTransId="{C1394E94-47FC-48FE-982F-EBA3EB9FFB39}" sibTransId="{3EF124FC-E7F0-4187-B51E-0653FD4D0086}"/>
    <dgm:cxn modelId="{A79476E4-2A63-494A-8EE4-7A5AF9FADE92}" srcId="{FED7EFDF-6336-4BD6-B4DB-1520B8DDBB04}" destId="{8DC37C05-4ED0-4790-84CA-5B878851C818}" srcOrd="0" destOrd="0" parTransId="{A1121139-127C-4EE8-AFEA-FAFC31D98566}" sibTransId="{6EEE2B8A-FA62-49AE-A380-E4EFFB1BF2A4}"/>
    <dgm:cxn modelId="{39100DE8-3286-4364-8961-373EF4E51D8C}" srcId="{8DC37C05-4ED0-4790-84CA-5B878851C818}" destId="{D0C523BA-1772-4994-8352-7C3ECBBAA02B}" srcOrd="1" destOrd="0" parTransId="{136D6392-3385-4D04-A738-737B6F51871D}" sibTransId="{A283FEE9-45DE-4C0E-80AA-7002DBC751AC}"/>
    <dgm:cxn modelId="{9AFEB9F8-4351-4A7D-9375-A17FA48EB627}" type="presOf" srcId="{C1394E94-47FC-48FE-982F-EBA3EB9FFB39}" destId="{9D5447F3-882A-40DD-B281-A402DA0E6E58}" srcOrd="0" destOrd="0" presId="urn:microsoft.com/office/officeart/2005/8/layout/radial5"/>
    <dgm:cxn modelId="{8414E29F-B19F-4369-A5C9-39715D969DF6}" type="presParOf" srcId="{6359DA91-E370-4926-92E5-B88FE04BE3D3}" destId="{95438641-6746-4507-9950-77138370A466}" srcOrd="0" destOrd="0" presId="urn:microsoft.com/office/officeart/2005/8/layout/radial5"/>
    <dgm:cxn modelId="{AED1E184-7463-4EDB-8310-F34362A1C976}" type="presParOf" srcId="{6359DA91-E370-4926-92E5-B88FE04BE3D3}" destId="{0E67B916-9BDD-4999-BB50-D56B8C0D91ED}" srcOrd="1" destOrd="0" presId="urn:microsoft.com/office/officeart/2005/8/layout/radial5"/>
    <dgm:cxn modelId="{93F5EEE3-7C10-4BB7-9BDC-DCA3F9812A84}" type="presParOf" srcId="{0E67B916-9BDD-4999-BB50-D56B8C0D91ED}" destId="{F989B738-17F7-41C1-827D-EAD4A70AA52E}" srcOrd="0" destOrd="0" presId="urn:microsoft.com/office/officeart/2005/8/layout/radial5"/>
    <dgm:cxn modelId="{2B92AFC8-DCA9-436E-AAB0-F3C734E7B16E}" type="presParOf" srcId="{6359DA91-E370-4926-92E5-B88FE04BE3D3}" destId="{7B878227-36AA-4D4D-9AA9-7C3A0B66BE67}" srcOrd="2" destOrd="0" presId="urn:microsoft.com/office/officeart/2005/8/layout/radial5"/>
    <dgm:cxn modelId="{76A62468-5010-4208-B220-0481EB05A710}" type="presParOf" srcId="{6359DA91-E370-4926-92E5-B88FE04BE3D3}" destId="{6D45D208-A01B-415F-B688-91C4D9DDCCFA}" srcOrd="3" destOrd="0" presId="urn:microsoft.com/office/officeart/2005/8/layout/radial5"/>
    <dgm:cxn modelId="{7B6259B3-5981-4209-B24B-0AA318F14BD9}" type="presParOf" srcId="{6D45D208-A01B-415F-B688-91C4D9DDCCFA}" destId="{801B5B97-6289-4164-9FEC-75D625FE6D03}" srcOrd="0" destOrd="0" presId="urn:microsoft.com/office/officeart/2005/8/layout/radial5"/>
    <dgm:cxn modelId="{C7FD92E0-7BA7-4752-B7C9-A1B91FEBCC9C}" type="presParOf" srcId="{6359DA91-E370-4926-92E5-B88FE04BE3D3}" destId="{2A3AA2BD-3F60-4587-894F-FF62E24DE79A}" srcOrd="4" destOrd="0" presId="urn:microsoft.com/office/officeart/2005/8/layout/radial5"/>
    <dgm:cxn modelId="{E372A293-83BC-41E7-9C52-C0BAFE7D81A8}" type="presParOf" srcId="{6359DA91-E370-4926-92E5-B88FE04BE3D3}" destId="{9D5447F3-882A-40DD-B281-A402DA0E6E58}" srcOrd="5" destOrd="0" presId="urn:microsoft.com/office/officeart/2005/8/layout/radial5"/>
    <dgm:cxn modelId="{1A645905-341B-445C-B600-274AF77FA241}" type="presParOf" srcId="{9D5447F3-882A-40DD-B281-A402DA0E6E58}" destId="{BD35CE78-7C44-49E3-B3B3-B5D222CCF1F5}" srcOrd="0" destOrd="0" presId="urn:microsoft.com/office/officeart/2005/8/layout/radial5"/>
    <dgm:cxn modelId="{626F7C4F-B334-40CA-B0C3-F6AA0C199255}" type="presParOf" srcId="{6359DA91-E370-4926-92E5-B88FE04BE3D3}" destId="{18785941-8C7A-4447-A0B1-391360DEDB08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003232" cy="5649491"/>
        <a:chOff x="0" y="0"/>
        <a:chExt cx="8003232" cy="5649491"/>
      </a:xfrm>
    </dsp:grpSpPr>
    <dsp:sp modelId="{95438641-6746-4507-9950-77138370A466}">
      <dsp:nvSpPr>
        <dsp:cNvPr id="3" name="Овал 2"/>
        <dsp:cNvSpPr/>
      </dsp:nvSpPr>
      <dsp:spPr bwMode="white">
        <a:xfrm>
          <a:off x="3072270" y="1960106"/>
          <a:ext cx="1822416" cy="1822416"/>
        </a:xfrm>
        <a:prstGeom prst="ellipse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/>
            <a:t>Логопедические занятия:</a:t>
          </a:r>
        </a:p>
      </dsp:txBody>
      <dsp:txXfrm>
        <a:off x="3072270" y="1960106"/>
        <a:ext cx="1822416" cy="1822416"/>
      </dsp:txXfrm>
    </dsp:sp>
    <dsp:sp modelId="{0E67B916-9BDD-4999-BB50-D56B8C0D91ED}">
      <dsp:nvSpPr>
        <dsp:cNvPr id="4" name="Стрелка вправо 3"/>
        <dsp:cNvSpPr/>
      </dsp:nvSpPr>
      <dsp:spPr bwMode="white">
        <a:xfrm rot="8452766">
          <a:off x="2651616" y="3298383"/>
          <a:ext cx="551976" cy="61962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rot="10800000"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 rot="8452766">
        <a:off x="2651616" y="3298383"/>
        <a:ext cx="551976" cy="619622"/>
      </dsp:txXfrm>
    </dsp:sp>
    <dsp:sp modelId="{7B878227-36AA-4D4D-9AA9-7C3A0B66BE67}">
      <dsp:nvSpPr>
        <dsp:cNvPr id="5" name="Овал 4"/>
        <dsp:cNvSpPr/>
      </dsp:nvSpPr>
      <dsp:spPr bwMode="white">
        <a:xfrm>
          <a:off x="850414" y="3767084"/>
          <a:ext cx="1822416" cy="1822416"/>
        </a:xfrm>
        <a:prstGeom prst="ellipse">
          <a:avLst/>
        </a:prstGeom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/>
            <a:t>ИНДИВИДУАЛЬНЫЕ</a:t>
          </a:r>
        </a:p>
      </dsp:txBody>
      <dsp:txXfrm>
        <a:off x="850414" y="3767084"/>
        <a:ext cx="1822416" cy="1822416"/>
      </dsp:txXfrm>
    </dsp:sp>
    <dsp:sp modelId="{6D45D208-A01B-415F-B688-91C4D9DDCCFA}">
      <dsp:nvSpPr>
        <dsp:cNvPr id="6" name="Стрелка вправо 5"/>
        <dsp:cNvSpPr/>
      </dsp:nvSpPr>
      <dsp:spPr bwMode="white">
        <a:xfrm rot="4905306">
          <a:off x="4101769" y="3494988"/>
          <a:ext cx="33947" cy="61962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2">
            <a:hueOff val="2340000"/>
            <a:satOff val="-2940"/>
            <a:lumOff val="588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 rot="4905306">
        <a:off x="4101769" y="3494988"/>
        <a:ext cx="33947" cy="619622"/>
      </dsp:txXfrm>
    </dsp:sp>
    <dsp:sp modelId="{2A3AA2BD-3F60-4587-894F-FF62E24DE79A}">
      <dsp:nvSpPr>
        <dsp:cNvPr id="7" name="Овал 6"/>
        <dsp:cNvSpPr/>
      </dsp:nvSpPr>
      <dsp:spPr bwMode="white">
        <a:xfrm>
          <a:off x="3342798" y="3827075"/>
          <a:ext cx="1822416" cy="1822416"/>
        </a:xfrm>
        <a:prstGeom prst="ellipse">
          <a:avLst/>
        </a:prstGeom>
      </dsp:spPr>
      <dsp:style>
        <a:lnRef idx="0">
          <a:schemeClr val="lt1"/>
        </a:lnRef>
        <a:fillRef idx="3">
          <a:schemeClr val="accent2">
            <a:hueOff val="2340000"/>
            <a:satOff val="-2940"/>
            <a:lumOff val="588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/>
            <a:t>ПОДГРУППОВЫЕ</a:t>
          </a:r>
        </a:p>
      </dsp:txBody>
      <dsp:txXfrm>
        <a:off x="3342798" y="3827075"/>
        <a:ext cx="1822416" cy="1822416"/>
      </dsp:txXfrm>
    </dsp:sp>
    <dsp:sp modelId="{9D5447F3-882A-40DD-B281-A402DA0E6E58}">
      <dsp:nvSpPr>
        <dsp:cNvPr id="8" name="Стрелка вправо 7"/>
        <dsp:cNvSpPr/>
      </dsp:nvSpPr>
      <dsp:spPr bwMode="white">
        <a:xfrm rot="1948895">
          <a:off x="4993958" y="3465000"/>
          <a:ext cx="817462" cy="619622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/>
        </a:lnRef>
        <a:fillRef idx="3">
          <a:schemeClr val="accent2">
            <a:hueOff val="4680000"/>
            <a:satOff val="-5881"/>
            <a:lumOff val="1176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900"/>
          </a:lvl2pPr>
          <a:lvl3pPr marL="342900" indent="-171450" algn="ctr">
            <a:defRPr sz="1900"/>
          </a:lvl3pPr>
          <a:lvl4pPr marL="514350" indent="-171450" algn="ctr">
            <a:defRPr sz="1900"/>
          </a:lvl4pPr>
          <a:lvl5pPr marL="685800" indent="-171450" algn="ctr">
            <a:defRPr sz="1900"/>
          </a:lvl5pPr>
          <a:lvl6pPr marL="857250" indent="-171450" algn="ctr">
            <a:defRPr sz="1900"/>
          </a:lvl6pPr>
          <a:lvl7pPr marL="1028700" indent="-171450" algn="ctr">
            <a:defRPr sz="1900"/>
          </a:lvl7pPr>
          <a:lvl8pPr marL="1200150" indent="-171450" algn="ctr">
            <a:defRPr sz="1900"/>
          </a:lvl8pPr>
          <a:lvl9pPr marL="1371600" indent="-171450" algn="ctr">
            <a:defRPr sz="1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 rot="1948895">
        <a:off x="4993958" y="3465000"/>
        <a:ext cx="817462" cy="619622"/>
      </dsp:txXfrm>
    </dsp:sp>
    <dsp:sp modelId="{18785941-8C7A-4447-A0B1-391360DEDB08}">
      <dsp:nvSpPr>
        <dsp:cNvPr id="9" name="Овал 8"/>
        <dsp:cNvSpPr/>
      </dsp:nvSpPr>
      <dsp:spPr bwMode="white">
        <a:xfrm>
          <a:off x="5910692" y="3767098"/>
          <a:ext cx="1822416" cy="1822416"/>
        </a:xfrm>
        <a:prstGeom prst="ellipse">
          <a:avLst/>
        </a:prstGeom>
      </dsp:spPr>
      <dsp:style>
        <a:lnRef idx="0">
          <a:schemeClr val="lt1"/>
        </a:lnRef>
        <a:fillRef idx="3">
          <a:schemeClr val="accent2">
            <a:hueOff val="4680000"/>
            <a:satOff val="-5881"/>
            <a:lumOff val="1176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/>
            <a:t>ФРОНТАЛЬНЫЕ (групповые)</a:t>
          </a:r>
        </a:p>
      </dsp:txBody>
      <dsp:txXfrm>
        <a:off x="5910692" y="3767098"/>
        <a:ext cx="1822416" cy="1822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91680" y="332657"/>
            <a:ext cx="7200800" cy="1440159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8208912" cy="4392488"/>
          </a:xfrm>
        </p:spPr>
        <p:txBody>
          <a:bodyPr>
            <a:normAutofit fontScale="70000"/>
          </a:bodyPr>
          <a:lstStyle/>
          <a:p>
            <a:r>
              <a: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«Дыхательные тренажеры. Особенности проведения дыхательной гимнастики с детьми».</a:t>
            </a:r>
            <a:endParaRPr lang="ru-RU" sz="6000" b="1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60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</a:t>
            </a:r>
            <a:r>
              <a:rPr lang="ru-RU" altLang="ru-RU" sz="3200" dirty="0">
                <a:solidFill>
                  <a:schemeClr val="tx1"/>
                </a:solidFill>
              </a:rPr>
              <a:t>Подготовила: </a:t>
            </a:r>
            <a:endParaRPr lang="ru-RU" altLang="ru-RU" sz="3200" dirty="0">
              <a:solidFill>
                <a:schemeClr val="tx1"/>
              </a:solidFill>
            </a:endParaRP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200" dirty="0">
                <a:solidFill>
                  <a:schemeClr val="tx1"/>
                </a:solidFill>
              </a:rPr>
              <a:t>учитель-логопед</a:t>
            </a:r>
            <a:endParaRPr lang="ru-RU" altLang="ru-RU" sz="3200" dirty="0">
              <a:solidFill>
                <a:schemeClr val="tx1"/>
              </a:solidFill>
            </a:endParaRPr>
          </a:p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ru-RU" altLang="ru-RU" sz="3200" dirty="0">
                <a:solidFill>
                  <a:schemeClr val="tx1"/>
                </a:solidFill>
              </a:rPr>
              <a:t>Москаленко В.Г.</a:t>
            </a:r>
            <a:endParaRPr lang="ru-RU" altLang="ru-RU" sz="3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3667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Упражнение «Фокус»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3141464" cy="41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700808"/>
            <a:ext cx="3141464" cy="41989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7067128" cy="70609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Упражнение «Снег» «Снежинка»</a:t>
            </a:r>
            <a:br>
              <a:rPr lang="ru-RU" sz="3600" b="1" dirty="0"/>
            </a:br>
            <a:r>
              <a:rPr lang="ru-RU" sz="3600" b="1" dirty="0"/>
              <a:t>«Осенний листок»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240" y="2060848"/>
            <a:ext cx="4331760" cy="32403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7"/>
            <a:ext cx="409904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Тренажер «Футбол»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2689" y="894730"/>
            <a:ext cx="2996555" cy="451363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3" y="2608603"/>
            <a:ext cx="3161380" cy="422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376871" cy="451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Тренажер «Ветерок»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81" y="1628800"/>
            <a:ext cx="328623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5" t="15441" r="1"/>
          <a:stretch>
            <a:fillRect/>
          </a:stretch>
        </p:blipFill>
        <p:spPr bwMode="auto">
          <a:xfrm>
            <a:off x="4211960" y="1181798"/>
            <a:ext cx="3872901" cy="240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t="6839" r="-425" b="-6839"/>
          <a:stretch>
            <a:fillRect/>
          </a:stretch>
        </p:blipFill>
        <p:spPr bwMode="auto">
          <a:xfrm>
            <a:off x="4211960" y="3764524"/>
            <a:ext cx="4089660" cy="305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7200800" cy="92211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Тренажер «Мыльные пузыри»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4378428" cy="327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02" y="1844824"/>
            <a:ext cx="2903522" cy="38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Тренажер «Буря в стакане»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294250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21" y="1124744"/>
            <a:ext cx="3157999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564" y="2952813"/>
            <a:ext cx="2942509" cy="393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33264" y="-34487"/>
            <a:ext cx="8229600" cy="1143000"/>
          </a:xfrm>
        </p:spPr>
        <p:txBody>
          <a:bodyPr/>
          <a:lstStyle/>
          <a:p>
            <a:r>
              <a:rPr lang="ru-RU" dirty="0"/>
              <a:t>Тренажеры 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/>
          <a:stretch>
            <a:fillRect/>
          </a:stretch>
        </p:blipFill>
        <p:spPr bwMode="auto">
          <a:xfrm>
            <a:off x="362019" y="253271"/>
            <a:ext cx="3141464" cy="383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71545"/>
            <a:ext cx="4576310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3" t="16164" r="5042" b="13121"/>
          <a:stretch>
            <a:fillRect/>
          </a:stretch>
        </p:blipFill>
        <p:spPr bwMode="auto">
          <a:xfrm rot="16200000">
            <a:off x="5976156" y="3800089"/>
            <a:ext cx="2592290" cy="29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130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078" y="3643013"/>
            <a:ext cx="4032448" cy="29293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476672"/>
          <a:ext cx="8003232" cy="564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i="0" dirty="0">
                <a:solidFill>
                  <a:srgbClr val="333333"/>
                </a:solidFill>
                <a:effectLst/>
                <a:latin typeface="YS Text"/>
              </a:rPr>
              <a:t>Структура логопедического занятия включает следующие этапы</a:t>
            </a:r>
            <a:r>
              <a:rPr lang="ru-RU" sz="3600" b="0" i="0" dirty="0">
                <a:solidFill>
                  <a:srgbClr val="333333"/>
                </a:solidFill>
                <a:effectLst/>
                <a:latin typeface="YS Text"/>
              </a:rPr>
              <a:t>:</a:t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Артикуляционная гимнастика.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Дыхательная гимнастика.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Пальчиковая гимнастика.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Постановка звуков разными способами.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Автоматизация звуков в речи.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Дифференциация звуков в речи.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Обогащение словарного запаса.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Развитие лексико-грамматического строя речи.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Совершенствование навыков связной речи.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4" y="186586"/>
            <a:ext cx="2565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30" y="114578"/>
            <a:ext cx="2673145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r="5000"/>
          <a:stretch>
            <a:fillRect/>
          </a:stretch>
        </p:blipFill>
        <p:spPr bwMode="auto">
          <a:xfrm>
            <a:off x="360868" y="3307396"/>
            <a:ext cx="4878232" cy="349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72" y="132634"/>
            <a:ext cx="2671188" cy="342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1420"/>
          <a:stretch>
            <a:fillRect/>
          </a:stretch>
        </p:blipFill>
        <p:spPr>
          <a:xfrm>
            <a:off x="5436096" y="3261173"/>
            <a:ext cx="2951062" cy="34940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604" y="2348880"/>
            <a:ext cx="7128792" cy="2376264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4000" b="1" i="1" dirty="0">
                <a:solidFill>
                  <a:prstClr val="black"/>
                </a:solidFill>
                <a:ea typeface="+mn-ea"/>
                <a:cs typeface="+mn-cs"/>
              </a:rPr>
              <a:t>«Дыхание – основа жизни.</a:t>
            </a:r>
            <a:br>
              <a:rPr lang="ru-RU" sz="4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4000" b="1" i="1" dirty="0">
                <a:solidFill>
                  <a:prstClr val="black"/>
                </a:solidFill>
                <a:ea typeface="+mn-ea"/>
                <a:cs typeface="+mn-cs"/>
              </a:rPr>
              <a:t>Правильное дыхание – </a:t>
            </a:r>
            <a:br>
              <a:rPr lang="ru-RU" sz="4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4000" b="1" i="1" dirty="0">
                <a:solidFill>
                  <a:prstClr val="black"/>
                </a:solidFill>
                <a:ea typeface="+mn-ea"/>
                <a:cs typeface="+mn-cs"/>
              </a:rPr>
              <a:t>основа здоровья и долголетия».</a:t>
            </a:r>
            <a:br>
              <a:rPr lang="ru-RU" sz="4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4000" b="1" i="1" dirty="0">
                <a:solidFill>
                  <a:prstClr val="black"/>
                </a:solidFill>
                <a:ea typeface="+mn-ea"/>
                <a:cs typeface="+mn-cs"/>
              </a:rPr>
              <a:t> К.С. Станиславский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br>
              <a:rPr lang="ru-RU" sz="4000" b="1" dirty="0">
                <a:solidFill>
                  <a:prstClr val="black"/>
                </a:solidFill>
                <a:latin typeface="Calibri Light" panose="020F0302020204030204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707088" cy="922114"/>
          </a:xfrm>
        </p:spPr>
        <p:txBody>
          <a:bodyPr/>
          <a:lstStyle/>
          <a:p>
            <a:r>
              <a:rPr lang="ru-RU" b="1" dirty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/>
              <a:t>Формировать у детей умения и навыки правильного физиологического и речевого дыхания. </a:t>
            </a:r>
            <a:endParaRPr lang="ru-RU" dirty="0"/>
          </a:p>
          <a:p>
            <a:pPr marL="0" indent="0">
              <a:lnSpc>
                <a:spcPct val="150000"/>
              </a:lnSpc>
              <a:buNone/>
            </a:pPr>
            <a:r>
              <a:rPr lang="ru-RU" dirty="0"/>
              <a:t>   Развивать  силу, продолжительность, постепенность и целенаправленность  дыхания.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836712"/>
            <a:ext cx="6995120" cy="562074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>
                <a:solidFill>
                  <a:schemeClr val="tx1"/>
                </a:solidFill>
                <a:cs typeface="Trebuchet MS" panose="020B0603020202020204" pitchFamily="34" charset="0"/>
              </a:rPr>
              <a:t>Техника выполнения упражнений:</a:t>
            </a:r>
            <a:br>
              <a:rPr lang="ru-RU" altLang="ru-RU" sz="3200" dirty="0">
                <a:cs typeface="Trebuchet MS" panose="020B0603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tx1"/>
                </a:solidFill>
              </a:rPr>
              <a:t>- воздух набирать через нос;</a:t>
            </a:r>
            <a:endParaRPr lang="ru-RU" altLang="ru-RU" sz="32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tx1"/>
                </a:solidFill>
              </a:rPr>
              <a:t>- плечи не поднимать; </a:t>
            </a:r>
            <a:endParaRPr lang="ru-RU" altLang="ru-RU" sz="32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tx1"/>
                </a:solidFill>
              </a:rPr>
              <a:t>- выдох должен быть длительным и плавным; </a:t>
            </a:r>
            <a:endParaRPr lang="ru-RU" altLang="ru-RU" sz="32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tx1"/>
                </a:solidFill>
              </a:rPr>
              <a:t>- необходимо следить, за тем, чтобы не надувались щеки (для начала их можно придерживать руками); </a:t>
            </a:r>
            <a:endParaRPr lang="ru-RU" altLang="ru-RU" sz="3200" dirty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altLang="ru-RU" sz="3200" dirty="0">
                <a:solidFill>
                  <a:schemeClr val="tx1"/>
                </a:solidFill>
              </a:rPr>
              <a:t>- нельзя много раз подряд повторять упражнения, так как это может привести к головокружению. </a:t>
            </a:r>
            <a:endParaRPr lang="ru-RU" altLang="ru-RU" sz="32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500" y="773417"/>
            <a:ext cx="6923112" cy="850106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Упражнение </a:t>
            </a:r>
            <a:r>
              <a:rPr lang="ru-RU" sz="4400" b="1" dirty="0">
                <a:latin typeface="+mn-lt"/>
                <a:cs typeface="Myriad Arabic" pitchFamily="50" charset="-78"/>
              </a:rPr>
              <a:t>«Покатай карандаш»</a:t>
            </a:r>
            <a:br>
              <a:rPr lang="ru-RU" sz="4400" b="1" dirty="0">
                <a:latin typeface="+mn-lt"/>
                <a:cs typeface="Myriad Arabic" pitchFamily="50" charset="-78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069456" cy="410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heliograph.ru/images/1987200_karandash-karti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20044" b="19452"/>
          <a:stretch>
            <a:fillRect/>
          </a:stretch>
        </p:blipFill>
        <p:spPr bwMode="auto">
          <a:xfrm>
            <a:off x="539552" y="2348880"/>
            <a:ext cx="4392488" cy="2379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3667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Упражнение «Змейка»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7261"/>
            <a:ext cx="3050254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2736304" cy="36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2" y="1989094"/>
            <a:ext cx="2304256" cy="41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1299</Words>
  <Application>WPS Presentation</Application>
  <PresentationFormat>Экран (4:3)</PresentationFormat>
  <Paragraphs>54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Times New Roman</vt:lpstr>
      <vt:lpstr>YS Text</vt:lpstr>
      <vt:lpstr>DamageLog</vt:lpstr>
      <vt:lpstr>Calibri Light</vt:lpstr>
      <vt:lpstr>Trebuchet MS</vt:lpstr>
      <vt:lpstr>Myriad Arabic</vt:lpstr>
      <vt:lpstr>Microsoft YaHei</vt:lpstr>
      <vt:lpstr>Arial Unicode MS</vt:lpstr>
      <vt:lpstr>Тема Office</vt:lpstr>
      <vt:lpstr>PowerPoint 演示文稿</vt:lpstr>
      <vt:lpstr>PowerPoint 演示文稿</vt:lpstr>
      <vt:lpstr>Структура логопедического занятия включает следующие этапы: </vt:lpstr>
      <vt:lpstr>PowerPoint 演示文稿</vt:lpstr>
      <vt:lpstr> «Дыхание – основа жизни. Правильное дыхание –  основа здоровья и долголетия».  К.С. Станиславский  </vt:lpstr>
      <vt:lpstr>Цель:</vt:lpstr>
      <vt:lpstr>Техника выполнения упражнений: </vt:lpstr>
      <vt:lpstr>Упражнение «Покатай карандаш» </vt:lpstr>
      <vt:lpstr>Упражнение «Змейка»</vt:lpstr>
      <vt:lpstr>Упражнение «Фокус»</vt:lpstr>
      <vt:lpstr>Упражнение «Снег» «Снежинка» «Осенний листок»</vt:lpstr>
      <vt:lpstr>Тренажер «Футбол»</vt:lpstr>
      <vt:lpstr>Тренажер «Ветерок» </vt:lpstr>
      <vt:lpstr>Тренажер «Мыльные пузыри»</vt:lpstr>
      <vt:lpstr>Тренажер «Буря в стакане»</vt:lpstr>
      <vt:lpstr>Тренажеры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31</cp:revision>
  <dcterms:created xsi:type="dcterms:W3CDTF">2013-01-06T18:32:00Z</dcterms:created>
  <dcterms:modified xsi:type="dcterms:W3CDTF">2024-09-24T15:25:56Z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3F20A70C00414FF68F6D1AC78F80E431_12</vt:lpwstr>
  </property>
  <property fmtid="{D5CDD505-2E9C-101B-9397-08002B2CF9AE}" pid="3" name="KSOProductBuildVer">
    <vt:lpwstr>1049-12.2.0.18283</vt:lpwstr>
  </property>
</Properties>
</file>