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591"/>
    <a:srgbClr val="385A91"/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71" autoAdjust="0"/>
  </p:normalViewPr>
  <p:slideViewPr>
    <p:cSldViewPr>
      <p:cViewPr varScale="1">
        <p:scale>
          <a:sx n="107" d="100"/>
          <a:sy n="107" d="100"/>
        </p:scale>
        <p:origin x="17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шаблона </a:t>
            </a:r>
            <a:r>
              <a:rPr lang="ru-RU" dirty="0" err="1"/>
              <a:t>Салиш</a:t>
            </a:r>
            <a:r>
              <a:rPr lang="ru-RU" dirty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http://sun-shine-kz.ucoz.ru/</a:t>
            </a:r>
            <a:r>
              <a:rPr lang="ru-RU" sz="1000" dirty="0"/>
              <a:t>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>
                <a:solidFill>
                  <a:schemeClr val="bg1"/>
                </a:solidFill>
              </a:rPr>
              <a:t>Салиш</a:t>
            </a:r>
            <a:r>
              <a:rPr lang="ru-RU" sz="1000" dirty="0">
                <a:solidFill>
                  <a:schemeClr val="bg1"/>
                </a:solidFill>
              </a:rPr>
              <a:t> С.С.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8.xml"/><Relationship Id="rId18" Type="http://schemas.openxmlformats.org/officeDocument/2006/relationships/slide" Target="slide38.xml"/><Relationship Id="rId26" Type="http://schemas.openxmlformats.org/officeDocument/2006/relationships/slide" Target="slide57.xml"/><Relationship Id="rId3" Type="http://schemas.openxmlformats.org/officeDocument/2006/relationships/audio" Target="../media/audio1.wav"/><Relationship Id="rId21" Type="http://schemas.openxmlformats.org/officeDocument/2006/relationships/slide" Target="slide46.xml"/><Relationship Id="rId7" Type="http://schemas.openxmlformats.org/officeDocument/2006/relationships/slide" Target="slide14.xml"/><Relationship Id="rId12" Type="http://schemas.openxmlformats.org/officeDocument/2006/relationships/slide" Target="slide26.xml"/><Relationship Id="rId17" Type="http://schemas.openxmlformats.org/officeDocument/2006/relationships/slide" Target="slide36.xml"/><Relationship Id="rId25" Type="http://schemas.openxmlformats.org/officeDocument/2006/relationships/slide" Target="slide54.xml"/><Relationship Id="rId2" Type="http://schemas.openxmlformats.org/officeDocument/2006/relationships/notesSlide" Target="../notesSlides/notesSlide2.xml"/><Relationship Id="rId16" Type="http://schemas.openxmlformats.org/officeDocument/2006/relationships/slide" Target="slide34.xml"/><Relationship Id="rId20" Type="http://schemas.openxmlformats.org/officeDocument/2006/relationships/slide" Target="slide44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slide" Target="slide23.xml"/><Relationship Id="rId24" Type="http://schemas.openxmlformats.org/officeDocument/2006/relationships/slide" Target="slide52.xml"/><Relationship Id="rId5" Type="http://schemas.openxmlformats.org/officeDocument/2006/relationships/slide" Target="slide10.xml"/><Relationship Id="rId15" Type="http://schemas.openxmlformats.org/officeDocument/2006/relationships/slide" Target="slide32.xml"/><Relationship Id="rId23" Type="http://schemas.openxmlformats.org/officeDocument/2006/relationships/slide" Target="slide50.xml"/><Relationship Id="rId28" Type="http://schemas.openxmlformats.org/officeDocument/2006/relationships/slide" Target="slide61.xml"/><Relationship Id="rId10" Type="http://schemas.openxmlformats.org/officeDocument/2006/relationships/slide" Target="slide21.xml"/><Relationship Id="rId19" Type="http://schemas.openxmlformats.org/officeDocument/2006/relationships/slide" Target="slide41.xml"/><Relationship Id="rId4" Type="http://schemas.openxmlformats.org/officeDocument/2006/relationships/slide" Target="slide8.xml"/><Relationship Id="rId9" Type="http://schemas.openxmlformats.org/officeDocument/2006/relationships/slide" Target="slide19.xml"/><Relationship Id="rId14" Type="http://schemas.openxmlformats.org/officeDocument/2006/relationships/slide" Target="slide30.xml"/><Relationship Id="rId22" Type="http://schemas.openxmlformats.org/officeDocument/2006/relationships/slide" Target="slide48.xml"/><Relationship Id="rId27" Type="http://schemas.openxmlformats.org/officeDocument/2006/relationships/slide" Target="slide59.xml"/><Relationship Id="rId30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8731BC-4804-45DE-A23A-6124FE382134}"/>
              </a:ext>
            </a:extLst>
          </p:cNvPr>
          <p:cNvSpPr/>
          <p:nvPr/>
        </p:nvSpPr>
        <p:spPr>
          <a:xfrm>
            <a:off x="0" y="6669360"/>
            <a:ext cx="1547664" cy="188640"/>
          </a:xfrm>
          <a:prstGeom prst="rect">
            <a:avLst/>
          </a:prstGeom>
          <a:solidFill>
            <a:srgbClr val="0A1591"/>
          </a:solidFill>
          <a:ln>
            <a:solidFill>
              <a:srgbClr val="0A15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знак завершения 5">
            <a:hlinkClick r:id="rId4" action="ppaction://hlinksldjump"/>
            <a:extLst>
              <a:ext uri="{FF2B5EF4-FFF2-40B4-BE49-F238E27FC236}">
                <a16:creationId xmlns:a16="http://schemas.microsoft.com/office/drawing/2014/main" id="{D6A1A6B4-DB3C-405F-8AC0-4AA75F1B12A5}"/>
              </a:ext>
            </a:extLst>
          </p:cNvPr>
          <p:cNvSpPr/>
          <p:nvPr/>
        </p:nvSpPr>
        <p:spPr>
          <a:xfrm>
            <a:off x="3131840" y="5733256"/>
            <a:ext cx="2880320" cy="648072"/>
          </a:xfrm>
          <a:prstGeom prst="flowChartTerminator">
            <a:avLst/>
          </a:prstGeom>
          <a:solidFill>
            <a:srgbClr val="070A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Старт</a:t>
            </a: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5" name="Svoya_igra_-_Zastavka_2013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Прибор для измерения силы тока</a:t>
            </a:r>
          </a:p>
          <a:p>
            <a:pPr marL="0" indent="0">
              <a:buNone/>
            </a:pPr>
            <a:r>
              <a:rPr lang="ru-RU" dirty="0"/>
              <a:t>1.Амперметр</a:t>
            </a:r>
          </a:p>
          <a:p>
            <a:pPr marL="0" indent="0">
              <a:buNone/>
            </a:pPr>
            <a:r>
              <a:rPr lang="ru-RU" dirty="0"/>
              <a:t>2.Вольтметр</a:t>
            </a:r>
          </a:p>
          <a:p>
            <a:pPr marL="0" indent="0">
              <a:buNone/>
            </a:pPr>
            <a:r>
              <a:rPr lang="ru-RU" dirty="0"/>
              <a:t>3.Омметр</a:t>
            </a:r>
          </a:p>
          <a:p>
            <a:pPr marL="0" indent="0">
              <a:buNone/>
            </a:pPr>
            <a:r>
              <a:rPr lang="ru-RU" dirty="0"/>
              <a:t>4.Гравитометр</a:t>
            </a:r>
          </a:p>
          <a:p>
            <a:pPr marL="0" indent="0">
              <a:buNone/>
            </a:pPr>
            <a:r>
              <a:rPr lang="ru-RU" dirty="0"/>
              <a:t>5.Анимометр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1.Амперметр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Прибор для измерения электрического заряда</a:t>
            </a:r>
          </a:p>
          <a:p>
            <a:pPr marL="0" indent="0">
              <a:buNone/>
            </a:pPr>
            <a:r>
              <a:rPr lang="ru-RU" dirty="0"/>
              <a:t>1.Вольтметр</a:t>
            </a:r>
          </a:p>
          <a:p>
            <a:pPr marL="0" indent="0">
              <a:buNone/>
            </a:pPr>
            <a:r>
              <a:rPr lang="ru-RU" dirty="0"/>
              <a:t>2.Зарядометр</a:t>
            </a:r>
          </a:p>
          <a:p>
            <a:pPr marL="0" indent="0">
              <a:buNone/>
            </a:pPr>
            <a:r>
              <a:rPr lang="ru-RU" dirty="0"/>
              <a:t>3.Электрометр</a:t>
            </a:r>
          </a:p>
          <a:p>
            <a:pPr marL="0" indent="0">
              <a:buNone/>
            </a:pPr>
            <a:r>
              <a:rPr lang="ru-RU" dirty="0"/>
              <a:t>4.Барометр</a:t>
            </a:r>
          </a:p>
          <a:p>
            <a:pPr marL="0" indent="0">
              <a:buNone/>
            </a:pPr>
            <a:r>
              <a:rPr lang="ru-RU" dirty="0"/>
              <a:t>5.Дозиметр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3.Электрометр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Прибор отличающий короткие промежутки времени равномерными ударами, используемый в основном музыкантами</a:t>
            </a:r>
          </a:p>
          <a:p>
            <a:pPr marL="0" indent="0">
              <a:buNone/>
            </a:pPr>
            <a:r>
              <a:rPr lang="ru-RU" dirty="0"/>
              <a:t>1.Гигрометр</a:t>
            </a:r>
          </a:p>
          <a:p>
            <a:pPr marL="0" indent="0">
              <a:buNone/>
            </a:pPr>
            <a:r>
              <a:rPr lang="ru-RU" dirty="0"/>
              <a:t>2.Метроном</a:t>
            </a:r>
          </a:p>
          <a:p>
            <a:pPr marL="0" indent="0">
              <a:buNone/>
            </a:pPr>
            <a:r>
              <a:rPr lang="ru-RU" dirty="0"/>
              <a:t>3.Музонметр</a:t>
            </a:r>
          </a:p>
          <a:p>
            <a:pPr marL="0" indent="0">
              <a:buNone/>
            </a:pPr>
            <a:r>
              <a:rPr lang="ru-RU" dirty="0"/>
              <a:t>4.Омметр</a:t>
            </a:r>
          </a:p>
          <a:p>
            <a:pPr marL="0" indent="0">
              <a:buNone/>
            </a:pPr>
            <a:r>
              <a:rPr lang="ru-RU" dirty="0"/>
              <a:t>5.Анемометр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2.Метроном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Прибор, показывающий уровень облучения</a:t>
            </a:r>
          </a:p>
          <a:p>
            <a:pPr marL="0" indent="0">
              <a:buNone/>
            </a:pPr>
            <a:r>
              <a:rPr lang="ru-RU" dirty="0"/>
              <a:t>1.Тахометр</a:t>
            </a:r>
          </a:p>
          <a:p>
            <a:pPr marL="0" indent="0">
              <a:buNone/>
            </a:pPr>
            <a:r>
              <a:rPr lang="ru-RU" dirty="0"/>
              <a:t>2.Фотометр</a:t>
            </a:r>
          </a:p>
          <a:p>
            <a:pPr marL="0" indent="0">
              <a:buNone/>
            </a:pPr>
            <a:r>
              <a:rPr lang="ru-RU" dirty="0"/>
              <a:t>3.Дозиметр</a:t>
            </a:r>
          </a:p>
          <a:p>
            <a:pPr marL="0" indent="0">
              <a:buNone/>
            </a:pPr>
            <a:r>
              <a:rPr lang="ru-RU" dirty="0"/>
              <a:t>4.Радиометр</a:t>
            </a:r>
          </a:p>
          <a:p>
            <a:pPr marL="0" indent="0">
              <a:buNone/>
            </a:pPr>
            <a:r>
              <a:rPr lang="ru-RU" dirty="0"/>
              <a:t>5.Электрометр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3.Дозиметр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Что из перечисленного является физической величиной</a:t>
            </a:r>
          </a:p>
          <a:p>
            <a:pPr marL="0" indent="0">
              <a:buNone/>
            </a:pPr>
            <a:r>
              <a:rPr lang="ru-RU" dirty="0"/>
              <a:t>1.Электризация</a:t>
            </a:r>
          </a:p>
          <a:p>
            <a:pPr marL="0" indent="0">
              <a:buNone/>
            </a:pPr>
            <a:r>
              <a:rPr lang="ru-RU" dirty="0"/>
              <a:t>2.Амперметр</a:t>
            </a:r>
          </a:p>
          <a:p>
            <a:pPr marL="0" indent="0">
              <a:buNone/>
            </a:pPr>
            <a:r>
              <a:rPr lang="ru-RU" dirty="0"/>
              <a:t>3.Электрон</a:t>
            </a:r>
          </a:p>
          <a:p>
            <a:pPr marL="0" indent="0">
              <a:buNone/>
            </a:pPr>
            <a:r>
              <a:rPr lang="ru-RU" dirty="0"/>
              <a:t>4.Сила тока</a:t>
            </a:r>
          </a:p>
          <a:p>
            <a:pPr marL="0" indent="0">
              <a:buNone/>
            </a:pPr>
            <a:r>
              <a:rPr lang="ru-RU" dirty="0"/>
              <a:t>5.Ватт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 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/>
          <a:lstStyle/>
          <a:p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4.Сила тока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Что из перечисленного является физической величиной</a:t>
            </a:r>
          </a:p>
          <a:p>
            <a:pPr marL="0" indent="0">
              <a:buNone/>
            </a:pPr>
            <a:r>
              <a:rPr lang="ru-RU" dirty="0"/>
              <a:t>1.Кулон</a:t>
            </a:r>
          </a:p>
          <a:p>
            <a:pPr marL="0" indent="0">
              <a:buNone/>
            </a:pPr>
            <a:r>
              <a:rPr lang="ru-RU" dirty="0"/>
              <a:t>2.Атом</a:t>
            </a:r>
          </a:p>
          <a:p>
            <a:pPr marL="0" indent="0">
              <a:buNone/>
            </a:pPr>
            <a:r>
              <a:rPr lang="ru-RU" dirty="0"/>
              <a:t>3.Ионизация</a:t>
            </a:r>
          </a:p>
          <a:p>
            <a:pPr marL="0" indent="0">
              <a:buNone/>
            </a:pPr>
            <a:r>
              <a:rPr lang="ru-RU" dirty="0"/>
              <a:t>4.Энергия</a:t>
            </a:r>
          </a:p>
          <a:p>
            <a:pPr marL="0" indent="0">
              <a:buNone/>
            </a:pPr>
            <a:r>
              <a:rPr lang="ru-RU" dirty="0"/>
              <a:t>5.Дозиметр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4.Энергия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из перечисленного является физической величиной</a:t>
            </a:r>
          </a:p>
          <a:p>
            <a:pPr marL="0" indent="0">
              <a:buNone/>
            </a:pPr>
            <a:r>
              <a:rPr lang="ru-RU" dirty="0"/>
              <a:t>1.Электризация янтаря при трении</a:t>
            </a:r>
          </a:p>
          <a:p>
            <a:pPr marL="0" indent="0">
              <a:buNone/>
            </a:pPr>
            <a:r>
              <a:rPr lang="ru-RU" dirty="0"/>
              <a:t>2.Электрометр</a:t>
            </a:r>
          </a:p>
          <a:p>
            <a:pPr marL="0" indent="0">
              <a:buNone/>
            </a:pPr>
            <a:r>
              <a:rPr lang="ru-RU" dirty="0"/>
              <a:t>3.Электрический заряд</a:t>
            </a:r>
          </a:p>
          <a:p>
            <a:pPr marL="0" indent="0">
              <a:buNone/>
            </a:pPr>
            <a:r>
              <a:rPr lang="ru-RU" dirty="0"/>
              <a:t>4.Электрон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3.Электрический заряд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Что из перечисленного является физической величиной</a:t>
            </a:r>
          </a:p>
          <a:p>
            <a:pPr marL="0" indent="0">
              <a:buNone/>
            </a:pPr>
            <a:r>
              <a:rPr lang="ru-RU" dirty="0"/>
              <a:t>1.Испарение воды</a:t>
            </a:r>
          </a:p>
          <a:p>
            <a:pPr marL="0" indent="0">
              <a:buNone/>
            </a:pPr>
            <a:r>
              <a:rPr lang="ru-RU" dirty="0"/>
              <a:t>2.Влажность воздуха</a:t>
            </a:r>
          </a:p>
          <a:p>
            <a:pPr marL="0" indent="0">
              <a:buNone/>
            </a:pPr>
            <a:r>
              <a:rPr lang="ru-RU" dirty="0"/>
              <a:t>3.Атмосфера</a:t>
            </a:r>
          </a:p>
          <a:p>
            <a:pPr marL="0" indent="0">
              <a:buNone/>
            </a:pPr>
            <a:r>
              <a:rPr lang="ru-RU" dirty="0"/>
              <a:t>4.Психрометр</a:t>
            </a:r>
          </a:p>
          <a:p>
            <a:pPr marL="0" indent="0">
              <a:buNone/>
            </a:pPr>
            <a:r>
              <a:rPr lang="ru-RU" dirty="0"/>
              <a:t>5.Электризация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2.Влажность воздуха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Что из перечисленного является физической величиной</a:t>
            </a:r>
          </a:p>
          <a:p>
            <a:pPr marL="0" indent="0">
              <a:buNone/>
            </a:pPr>
            <a:r>
              <a:rPr lang="ru-RU" dirty="0"/>
              <a:t>1.Диффузия</a:t>
            </a:r>
          </a:p>
          <a:p>
            <a:pPr marL="0" indent="0">
              <a:buNone/>
            </a:pPr>
            <a:r>
              <a:rPr lang="ru-RU" dirty="0"/>
              <a:t>2.Энергия</a:t>
            </a:r>
          </a:p>
          <a:p>
            <a:pPr marL="0" indent="0">
              <a:buNone/>
            </a:pPr>
            <a:r>
              <a:rPr lang="ru-RU" dirty="0"/>
              <a:t>3.Молекула</a:t>
            </a:r>
          </a:p>
          <a:p>
            <a:pPr marL="0" indent="0">
              <a:buNone/>
            </a:pPr>
            <a:r>
              <a:rPr lang="ru-RU" dirty="0"/>
              <a:t>4.Трение</a:t>
            </a:r>
          </a:p>
          <a:p>
            <a:pPr marL="0" indent="0">
              <a:buNone/>
            </a:pPr>
            <a:r>
              <a:rPr lang="ru-RU" dirty="0"/>
              <a:t>5.Интерференция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ФИЗИЧЕСКАЯ ВЕЛИЧИНА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2.Энергия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 2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Какой буквой обозначают расстояние</a:t>
            </a:r>
          </a:p>
          <a:p>
            <a:pPr marL="0" indent="0">
              <a:buNone/>
            </a:pPr>
            <a:r>
              <a:rPr lang="ru-RU" dirty="0"/>
              <a:t>1.V</a:t>
            </a:r>
          </a:p>
          <a:p>
            <a:pPr marL="0" indent="0">
              <a:buNone/>
            </a:pPr>
            <a:r>
              <a:rPr lang="ru-RU" dirty="0"/>
              <a:t>2.А</a:t>
            </a:r>
          </a:p>
          <a:p>
            <a:pPr marL="0" indent="0">
              <a:buNone/>
            </a:pPr>
            <a:r>
              <a:rPr lang="ru-RU" dirty="0"/>
              <a:t>3.S</a:t>
            </a:r>
          </a:p>
          <a:p>
            <a:pPr marL="0" indent="0">
              <a:buNone/>
            </a:pPr>
            <a:r>
              <a:rPr lang="ru-RU" dirty="0"/>
              <a:t>4.h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3.S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Какой буквой в физике обозначается плотность тела</a:t>
            </a:r>
          </a:p>
          <a:p>
            <a:pPr marL="0" indent="0">
              <a:buNone/>
            </a:pPr>
            <a:r>
              <a:rPr lang="ru-RU" dirty="0"/>
              <a:t>1.p ( </a:t>
            </a:r>
            <a:r>
              <a:rPr lang="ru-RU" dirty="0" err="1"/>
              <a:t>ро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2.h ( </a:t>
            </a:r>
            <a:r>
              <a:rPr lang="ru-RU" dirty="0" err="1"/>
              <a:t>аш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3.α (альфа)</a:t>
            </a:r>
          </a:p>
          <a:p>
            <a:pPr marL="0" indent="0">
              <a:buNone/>
            </a:pPr>
            <a:r>
              <a:rPr lang="ru-RU" dirty="0"/>
              <a:t>4.β ( </a:t>
            </a:r>
            <a:r>
              <a:rPr lang="ru-RU" dirty="0" err="1"/>
              <a:t>бетта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5.λ (</a:t>
            </a:r>
            <a:r>
              <a:rPr lang="ru-RU" dirty="0" err="1"/>
              <a:t>лямда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6.ν  (ню)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1.p ( </a:t>
            </a:r>
            <a:r>
              <a:rPr lang="ru-RU" dirty="0" err="1"/>
              <a:t>ро</a:t>
            </a:r>
            <a:r>
              <a:rPr lang="ru-RU" dirty="0"/>
              <a:t>)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 какой формуле находится расстояние</a:t>
            </a:r>
          </a:p>
          <a:p>
            <a:pPr marL="0" indent="0">
              <a:buNone/>
            </a:pPr>
            <a:r>
              <a:rPr lang="ru-RU" dirty="0"/>
              <a:t>1.V=S/t</a:t>
            </a:r>
          </a:p>
          <a:p>
            <a:pPr marL="0" indent="0">
              <a:buNone/>
            </a:pPr>
            <a:r>
              <a:rPr lang="ru-RU" dirty="0"/>
              <a:t>2.t=S/V</a:t>
            </a:r>
          </a:p>
          <a:p>
            <a:pPr marL="0" indent="0">
              <a:buNone/>
            </a:pPr>
            <a:r>
              <a:rPr lang="ru-RU" dirty="0"/>
              <a:t>3.S=V*t</a:t>
            </a:r>
          </a:p>
          <a:p>
            <a:pPr marL="0" indent="0">
              <a:buNone/>
            </a:pPr>
            <a:r>
              <a:rPr lang="ru-RU" dirty="0"/>
              <a:t>4.V=S*t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3.S=V*t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Объект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400" b="1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Формулой пружинного маятника является</a:t>
                </a:r>
                <a:endParaRPr lang="ru-RU" sz="24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1.T=2</a:t>
                </a:r>
                <a:r>
                  <a:rPr lang="ru-RU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π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ru-RU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ru-RU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ru-RU" sz="24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2.T=2π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𝑘</m:t>
                            </m:r>
                          </m:den>
                        </m:f>
                      </m:e>
                    </m:rad>
                  </m:oMath>
                </a14:m>
                <a:endParaRPr lang="ru-RU" sz="24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3.T=2π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</m:t>
                            </m:r>
                          </m:den>
                        </m:f>
                      </m:e>
                    </m:rad>
                  </m:oMath>
                </a14:m>
                <a:endParaRPr lang="ru-RU" sz="24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ru-RU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4.</a:t>
                </a:r>
                <a:r>
                  <a:rPr lang="en-US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T</a:t>
                </a:r>
                <a:r>
                  <a:rPr lang="ru-RU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=2</a:t>
                </a:r>
                <a:r>
                  <a:rPr lang="en-US" sz="24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π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en-US" sz="2400" i="1" kern="1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ru-RU" sz="2400" kern="1800" dirty="0">
                  <a:solidFill>
                    <a:srgbClr val="646464"/>
                  </a:solidFill>
                  <a:effectLst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Объек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11" t="-950" b="-29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2.T=2π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4000" i="1" kern="1800">
                            <a:solidFill>
                              <a:schemeClr val="bg1"/>
                            </a:solidFill>
                            <a:effectLst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4000" i="1" kern="1800">
                                <a:solidFill>
                                  <a:schemeClr val="bg1"/>
                                </a:solidFill>
                                <a:effectLst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 kern="1800">
                                <a:solidFill>
                                  <a:schemeClr val="bg1"/>
                                </a:solidFill>
                                <a:effectLst/>
                                <a:ea typeface="Calibri" panose="020F0502020204030204" pitchFamily="3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4000" i="1" kern="1800">
                                <a:solidFill>
                                  <a:schemeClr val="bg1"/>
                                </a:solidFill>
                                <a:effectLst/>
                                <a:ea typeface="Calibri" panose="020F0502020204030204" pitchFamily="34" charset="0"/>
                              </a:rPr>
                              <m:t>𝑘</m:t>
                            </m:r>
                          </m:den>
                        </m:f>
                      </m:e>
                    </m:rad>
                  </m:oMath>
                </a14:m>
                <a:endParaRPr lang="ru-RU" sz="40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3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4000" b="1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Давление жидкости имеет вид:</a:t>
                </a:r>
                <a:endParaRPr lang="ru-RU" sz="40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ru-RU" sz="40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1.</a:t>
                </a:r>
                <a:r>
                  <a:rPr lang="en-US" sz="40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P=</a:t>
                </a:r>
                <a:r>
                  <a:rPr lang="en-US" sz="4000" kern="1800" dirty="0" err="1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ρgh</a:t>
                </a:r>
                <a:endParaRPr lang="ru-RU" sz="40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0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2.P=mg</a:t>
                </a:r>
                <a:endParaRPr lang="ru-RU" sz="40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000" kern="1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</a:rPr>
                  <a:t>3.P=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𝑔</m:t>
                        </m:r>
                      </m:den>
                    </m:f>
                  </m:oMath>
                </a14:m>
                <a:endParaRPr lang="ru-RU" sz="40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000" kern="1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4.P=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𝜌</m:t>
                        </m:r>
                        <m:r>
                          <a:rPr lang="en-US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𝑔h</m:t>
                        </m:r>
                      </m:num>
                      <m:den>
                        <m:r>
                          <a:rPr lang="en-US" sz="4000" i="1" kern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ru-RU" sz="4000" kern="1800" dirty="0">
                  <a:solidFill>
                    <a:schemeClr val="bg1"/>
                  </a:solidFill>
                  <a:effectLst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96" t="-24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 3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БУКВЕННОЕ ОБОЗНАЧЕНИЕ И ФОРМУЛЫ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1.P=</a:t>
            </a:r>
            <a:r>
              <a:rPr lang="el-GR" dirty="0"/>
              <a:t>ρ</a:t>
            </a:r>
            <a:r>
              <a:rPr lang="en-US" dirty="0" err="1"/>
              <a:t>gh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Сила Архимеда измеряется в </a:t>
            </a:r>
          </a:p>
          <a:p>
            <a:pPr marL="0" indent="0">
              <a:buNone/>
            </a:pPr>
            <a:r>
              <a:rPr lang="ru-RU" dirty="0"/>
              <a:t>1.Ньютанах</a:t>
            </a:r>
          </a:p>
          <a:p>
            <a:pPr marL="0" indent="0">
              <a:buNone/>
            </a:pPr>
            <a:r>
              <a:rPr lang="ru-RU" dirty="0"/>
              <a:t>2.Ваттах</a:t>
            </a:r>
          </a:p>
          <a:p>
            <a:pPr marL="0" indent="0">
              <a:buNone/>
            </a:pPr>
            <a:r>
              <a:rPr lang="ru-RU" dirty="0"/>
              <a:t>3.Оммах</a:t>
            </a:r>
          </a:p>
          <a:p>
            <a:pPr marL="0" indent="0">
              <a:buNone/>
            </a:pPr>
            <a:r>
              <a:rPr lang="ru-RU" dirty="0"/>
              <a:t>4.Оммах*километр</a:t>
            </a:r>
          </a:p>
          <a:p>
            <a:pPr marL="0" indent="0">
              <a:buNone/>
            </a:pPr>
            <a:r>
              <a:rPr lang="ru-RU" dirty="0"/>
              <a:t>5.Джоулях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1.Ньютанах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чем измеряется жесткость </a:t>
            </a:r>
          </a:p>
          <a:p>
            <a:pPr marL="0" indent="0">
              <a:buNone/>
            </a:pPr>
            <a:r>
              <a:rPr lang="ru-RU" dirty="0"/>
              <a:t>1.Килограммах(1кг)</a:t>
            </a:r>
          </a:p>
          <a:p>
            <a:pPr marL="0" indent="0">
              <a:buNone/>
            </a:pPr>
            <a:r>
              <a:rPr lang="ru-RU" dirty="0"/>
              <a:t>2.Ньютонах(1Н)</a:t>
            </a:r>
          </a:p>
          <a:p>
            <a:pPr marL="0" indent="0">
              <a:buNone/>
            </a:pPr>
            <a:r>
              <a:rPr lang="ru-RU" dirty="0"/>
              <a:t>3.Ньютон умножить на метр (1Н*м)</a:t>
            </a:r>
          </a:p>
          <a:p>
            <a:pPr marL="0" indent="0">
              <a:buNone/>
            </a:pPr>
            <a:r>
              <a:rPr lang="ru-RU" dirty="0"/>
              <a:t>4.Ньютон разделить на метр(1Н/м)</a:t>
            </a:r>
          </a:p>
          <a:p>
            <a:pPr marL="0" indent="0">
              <a:buNone/>
            </a:pPr>
            <a:r>
              <a:rPr lang="ru-RU" dirty="0"/>
              <a:t>5.Джоуль (1 Дж)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4.Ньютон разделить на метр(1Н/м)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Количество теплоты измеряется в</a:t>
            </a:r>
          </a:p>
          <a:p>
            <a:pPr marL="0" indent="0">
              <a:buNone/>
            </a:pPr>
            <a:r>
              <a:rPr lang="ru-RU" dirty="0"/>
              <a:t>1.Дж</a:t>
            </a:r>
          </a:p>
          <a:p>
            <a:pPr marL="0" indent="0">
              <a:buNone/>
            </a:pPr>
            <a:r>
              <a:rPr lang="ru-RU" dirty="0"/>
              <a:t>2.Дж/(кг*°С)</a:t>
            </a:r>
          </a:p>
          <a:p>
            <a:pPr marL="0" indent="0">
              <a:buNone/>
            </a:pPr>
            <a:r>
              <a:rPr lang="ru-RU" dirty="0"/>
              <a:t>3.Дж/кг</a:t>
            </a:r>
          </a:p>
          <a:p>
            <a:pPr marL="0" indent="0">
              <a:buNone/>
            </a:pPr>
            <a:r>
              <a:rPr lang="ru-RU" dirty="0"/>
              <a:t>4.Дж*кг</a:t>
            </a:r>
          </a:p>
          <a:p>
            <a:pPr marL="0" indent="0">
              <a:buNone/>
            </a:pPr>
            <a:r>
              <a:rPr lang="ru-RU" dirty="0"/>
              <a:t>5.Дж/</a:t>
            </a:r>
            <a:r>
              <a:rPr lang="ru-RU" dirty="0" err="1"/>
              <a:t>кг°С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1.Дж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 чем измеряется работа?</a:t>
            </a:r>
          </a:p>
          <a:p>
            <a:pPr marL="0" indent="0">
              <a:buNone/>
            </a:pPr>
            <a:r>
              <a:rPr lang="ru-RU" dirty="0"/>
              <a:t>1.Дж (джоулях)</a:t>
            </a:r>
          </a:p>
          <a:p>
            <a:pPr marL="0" indent="0">
              <a:buNone/>
            </a:pPr>
            <a:r>
              <a:rPr lang="ru-RU" dirty="0"/>
              <a:t>2.В ( вольтах)</a:t>
            </a:r>
          </a:p>
          <a:p>
            <a:pPr marL="0" indent="0">
              <a:buNone/>
            </a:pPr>
            <a:r>
              <a:rPr lang="ru-RU" dirty="0"/>
              <a:t>3.Вт (Ваттах)</a:t>
            </a:r>
          </a:p>
          <a:p>
            <a:pPr marL="0" indent="0">
              <a:buNone/>
            </a:pPr>
            <a:r>
              <a:rPr lang="ru-RU" dirty="0"/>
              <a:t>4.Н (</a:t>
            </a:r>
            <a:r>
              <a:rPr lang="ru-RU" dirty="0" err="1"/>
              <a:t>ньютанах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/>
              <a:t>5.Кл ( кулон)</a:t>
            </a:r>
          </a:p>
          <a:p>
            <a:pPr marL="0" indent="0">
              <a:buNone/>
            </a:pPr>
            <a:r>
              <a:rPr lang="ru-RU" dirty="0"/>
              <a:t>6. Па (Паскаль)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1.Дж (джоулях)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 4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чем измеряется вес тела</a:t>
            </a:r>
          </a:p>
          <a:p>
            <a:pPr marL="0" indent="0">
              <a:buNone/>
            </a:pPr>
            <a:r>
              <a:rPr lang="ru-RU" dirty="0"/>
              <a:t>1.кг(килограммах)</a:t>
            </a:r>
          </a:p>
          <a:p>
            <a:pPr marL="0" indent="0">
              <a:buNone/>
            </a:pPr>
            <a:r>
              <a:rPr lang="ru-RU" dirty="0"/>
              <a:t>2.Н(ньютоны)</a:t>
            </a:r>
          </a:p>
          <a:p>
            <a:pPr marL="0" indent="0">
              <a:buNone/>
            </a:pPr>
            <a:r>
              <a:rPr lang="ru-RU" dirty="0"/>
              <a:t>3.Дж(джоулях)</a:t>
            </a:r>
          </a:p>
          <a:p>
            <a:pPr marL="0" indent="0">
              <a:buNone/>
            </a:pPr>
            <a:r>
              <a:rPr lang="ru-RU" dirty="0"/>
              <a:t>4.г (граммах)</a:t>
            </a:r>
          </a:p>
          <a:p>
            <a:pPr marL="0" indent="0">
              <a:buNone/>
            </a:pPr>
            <a:r>
              <a:rPr lang="ru-RU" dirty="0"/>
              <a:t>5.мг(миллиграммах)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2.Н(ньютоны)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Физической величиной является</a:t>
            </a:r>
          </a:p>
          <a:p>
            <a:pPr marL="0" indent="0">
              <a:buNone/>
            </a:pPr>
            <a:r>
              <a:rPr lang="ru-RU" dirty="0"/>
              <a:t>1.электронный секундомер</a:t>
            </a:r>
          </a:p>
          <a:p>
            <a:pPr marL="0" indent="0">
              <a:buNone/>
            </a:pPr>
            <a:r>
              <a:rPr lang="ru-RU" dirty="0"/>
              <a:t>2.равномерное движение</a:t>
            </a:r>
          </a:p>
          <a:p>
            <a:pPr marL="0" indent="0">
              <a:buNone/>
            </a:pPr>
            <a:r>
              <a:rPr lang="ru-RU" dirty="0"/>
              <a:t>3.центростремительное ускорение</a:t>
            </a:r>
          </a:p>
          <a:p>
            <a:pPr marL="0" indent="0">
              <a:buNone/>
            </a:pPr>
            <a:r>
              <a:rPr lang="ru-RU" dirty="0"/>
              <a:t>4.минута</a:t>
            </a:r>
          </a:p>
          <a:p>
            <a:pPr marL="0" indent="0">
              <a:buNone/>
            </a:pPr>
            <a:r>
              <a:rPr lang="ru-RU" dirty="0"/>
              <a:t>5.траектория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4.минута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Физической величиной является</a:t>
            </a:r>
          </a:p>
          <a:p>
            <a:pPr marL="0" indent="0">
              <a:buNone/>
            </a:pPr>
            <a:r>
              <a:rPr lang="ru-RU" dirty="0"/>
              <a:t>1.мощность излучения</a:t>
            </a:r>
          </a:p>
          <a:p>
            <a:pPr marL="0" indent="0">
              <a:buNone/>
            </a:pPr>
            <a:r>
              <a:rPr lang="ru-RU" dirty="0"/>
              <a:t>2.индивидуальный дозиметр</a:t>
            </a:r>
          </a:p>
          <a:p>
            <a:pPr marL="0" indent="0">
              <a:buNone/>
            </a:pPr>
            <a:r>
              <a:rPr lang="ru-RU" dirty="0"/>
              <a:t>3.естественная радиоактивность</a:t>
            </a:r>
          </a:p>
          <a:p>
            <a:pPr marL="0" indent="0">
              <a:buNone/>
            </a:pPr>
            <a:r>
              <a:rPr lang="ru-RU" dirty="0"/>
              <a:t>4.альфа частицы</a:t>
            </a:r>
          </a:p>
          <a:p>
            <a:pPr marL="0" indent="0">
              <a:buNone/>
            </a:pPr>
            <a:r>
              <a:rPr lang="ru-RU" dirty="0"/>
              <a:t>5.джоули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5.джоули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Физической величиной является</a:t>
            </a:r>
          </a:p>
          <a:p>
            <a:pPr marL="0" indent="0">
              <a:buNone/>
            </a:pPr>
            <a:r>
              <a:rPr lang="ru-RU" dirty="0"/>
              <a:t>1.Интерференция</a:t>
            </a:r>
          </a:p>
          <a:p>
            <a:pPr marL="0" indent="0">
              <a:buNone/>
            </a:pPr>
            <a:r>
              <a:rPr lang="ru-RU" dirty="0"/>
              <a:t>2.Спектроскоп</a:t>
            </a:r>
          </a:p>
          <a:p>
            <a:pPr marL="0" indent="0">
              <a:buNone/>
            </a:pPr>
            <a:r>
              <a:rPr lang="ru-RU" dirty="0"/>
              <a:t>3.Частота</a:t>
            </a:r>
          </a:p>
          <a:p>
            <a:pPr marL="0" indent="0">
              <a:buNone/>
            </a:pPr>
            <a:r>
              <a:rPr lang="ru-RU" dirty="0"/>
              <a:t>4.Герц</a:t>
            </a:r>
          </a:p>
          <a:p>
            <a:pPr marL="0" indent="0">
              <a:buNone/>
            </a:pPr>
            <a:r>
              <a:rPr lang="ru-RU" dirty="0"/>
              <a:t>5.Дисперсия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4.Герц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Физической величиной является</a:t>
            </a:r>
          </a:p>
          <a:p>
            <a:pPr marL="0" indent="0">
              <a:buNone/>
            </a:pPr>
            <a:r>
              <a:rPr lang="ru-RU" dirty="0"/>
              <a:t>1.барометр</a:t>
            </a:r>
          </a:p>
          <a:p>
            <a:pPr marL="0" indent="0">
              <a:buNone/>
            </a:pPr>
            <a:r>
              <a:rPr lang="ru-RU" dirty="0"/>
              <a:t>2.гектопаскаль</a:t>
            </a:r>
          </a:p>
          <a:p>
            <a:pPr marL="0" indent="0">
              <a:buNone/>
            </a:pPr>
            <a:r>
              <a:rPr lang="ru-RU" dirty="0"/>
              <a:t>3.невесомость</a:t>
            </a:r>
          </a:p>
          <a:p>
            <a:pPr marL="0" indent="0">
              <a:buNone/>
            </a:pPr>
            <a:r>
              <a:rPr lang="ru-RU" dirty="0"/>
              <a:t>4.удельная теплота плавления</a:t>
            </a:r>
          </a:p>
          <a:p>
            <a:pPr marL="0" indent="0">
              <a:buNone/>
            </a:pPr>
            <a:r>
              <a:rPr lang="ru-RU" dirty="0"/>
              <a:t>5.хаотичность движения молекул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 5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2.гектопаскаль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Физической величиной является</a:t>
            </a:r>
          </a:p>
          <a:p>
            <a:pPr marL="0" indent="0">
              <a:buNone/>
            </a:pPr>
            <a:r>
              <a:rPr lang="ru-RU" dirty="0"/>
              <a:t>1.оптическая ось линзы</a:t>
            </a:r>
          </a:p>
          <a:p>
            <a:pPr marL="0" indent="0">
              <a:buNone/>
            </a:pPr>
            <a:r>
              <a:rPr lang="ru-RU" dirty="0"/>
              <a:t>2.оптическая сила линзы</a:t>
            </a:r>
          </a:p>
          <a:p>
            <a:pPr marL="0" indent="0">
              <a:buNone/>
            </a:pPr>
            <a:r>
              <a:rPr lang="ru-RU" dirty="0"/>
              <a:t>3.диоптрия</a:t>
            </a:r>
          </a:p>
          <a:p>
            <a:pPr marL="0" indent="0">
              <a:buNone/>
            </a:pPr>
            <a:r>
              <a:rPr lang="ru-RU" dirty="0"/>
              <a:t>4.дисперсия</a:t>
            </a:r>
          </a:p>
          <a:p>
            <a:pPr marL="0" indent="0">
              <a:buNone/>
            </a:pPr>
            <a:r>
              <a:rPr lang="ru-RU" dirty="0"/>
              <a:t>5.оптический микроскоп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ЕДИНИЦЫ ФИЗИЧЕСКИХ ВЕЛИЧИН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3.диоптрия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Использованные 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Аудиоряды</a:t>
            </a:r>
            <a:r>
              <a:rPr lang="ru-RU" dirty="0">
                <a:solidFill>
                  <a:schemeClr val="bg1"/>
                </a:solidFill>
              </a:rPr>
              <a:t> заимствованы с сайта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по запросу «Своя игра»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ru-RU" dirty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ru-RU" dirty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ru-RU" dirty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Автор шаблона игры </a:t>
            </a:r>
            <a:r>
              <a:rPr lang="ru-RU" dirty="0" err="1">
                <a:solidFill>
                  <a:schemeClr val="bg1"/>
                </a:solidFill>
              </a:rPr>
              <a:t>Салиш</a:t>
            </a:r>
            <a:r>
              <a:rPr lang="ru-RU" dirty="0">
                <a:solidFill>
                  <a:schemeClr val="bg1"/>
                </a:solidFill>
              </a:rPr>
              <a:t> С.С.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2014 год</a:t>
            </a: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4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5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6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7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8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9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20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1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2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3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4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5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6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7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8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ПРИБОРЫ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ФИЗИЧЕСКАЯ ВЕЛИЧИНА</a:t>
            </a:r>
            <a:endParaRPr lang="ru-RU" sz="2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БУКВЕННОЕ ОБОЗНАЧЕНИЕ И ФОРМУЛЫ</a:t>
            </a:r>
            <a:endParaRPr lang="ru-RU" sz="2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ЕДИНИЦЫ ИЗМЕРЕНИЯ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/>
              <a:t>ЕДИНИЦЫ ФИЗИЧЕСКИХ ВЕЛИЧИН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Svoya_igra_-_Zastavka_2013.wav"/>
          </p:stSnd>
        </p:sndAc>
      </p:transition>
    </mc:Choice>
    <mc:Fallback xmlns="">
      <p:transition spd="slow" advClick="0">
        <p:sndAc>
          <p:stSnd>
            <p:snd r:embed="rId30" name="Svoya_igra_-_Zastavka_201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Прибор для измерения плохо видимых объектов</a:t>
            </a:r>
          </a:p>
          <a:p>
            <a:pPr marL="0" indent="0">
              <a:buNone/>
            </a:pPr>
            <a:r>
              <a:rPr lang="ru-RU" dirty="0"/>
              <a:t>1.Стетоскоп</a:t>
            </a:r>
          </a:p>
          <a:p>
            <a:pPr marL="0" indent="0">
              <a:buNone/>
            </a:pPr>
            <a:r>
              <a:rPr lang="ru-RU" dirty="0"/>
              <a:t>2.Микрометр</a:t>
            </a:r>
          </a:p>
          <a:p>
            <a:pPr marL="0" indent="0">
              <a:buNone/>
            </a:pPr>
            <a:r>
              <a:rPr lang="ru-RU" dirty="0"/>
              <a:t>3.Мелкометр</a:t>
            </a:r>
          </a:p>
          <a:p>
            <a:pPr marL="0" indent="0">
              <a:buNone/>
            </a:pPr>
            <a:r>
              <a:rPr lang="ru-RU" dirty="0"/>
              <a:t>4.Микроскоп</a:t>
            </a:r>
          </a:p>
          <a:p>
            <a:pPr marL="0" indent="0">
              <a:buNone/>
            </a:pPr>
            <a:r>
              <a:rPr lang="ru-RU" dirty="0"/>
              <a:t>5.Фонендоскоп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ПРИБОРЫ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4.Микроскоп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  <p:tag name="ISPRING_UUID" val="{538CDA43-C63C-47C7-BB91-EFEC27A37664}"/>
  <p:tag name="ISPRING_RESOURCE_FOLDER" val="C:\Users\ekula\Desktop\Своя игра физика\"/>
  <p:tag name="ISPRING_PRESENTATION_PATH" val="C:\Users\ekula\Desktop\Своя игра физика.pptx"/>
  <p:tag name="ISPRING_PROJECT_VERSION" val="9.3"/>
  <p:tag name="ISPRING_PROJECT_FOLDER_UPDATED" val="1"/>
  <p:tag name="ISPRING_SCREEN_RECS_UPDATED" val="C:\Users\ekula\Desktop\Своя игра физика\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1024</Words>
  <Application>Microsoft Office PowerPoint</Application>
  <PresentationFormat>Экран (4:3)</PresentationFormat>
  <Paragraphs>323</Paragraphs>
  <Slides>63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7" baseType="lpstr">
      <vt:lpstr>Arial</vt:lpstr>
      <vt:lpstr>Calibri</vt:lpstr>
      <vt:lpstr>Cambria Math</vt:lpstr>
      <vt:lpstr>Тема Office</vt:lpstr>
      <vt:lpstr>Презентация PowerPoint</vt:lpstr>
      <vt:lpstr>Категория 1</vt:lpstr>
      <vt:lpstr>Категория 2</vt:lpstr>
      <vt:lpstr>Категория 3</vt:lpstr>
      <vt:lpstr>Категория 4</vt:lpstr>
      <vt:lpstr>Категория 5</vt:lpstr>
      <vt:lpstr>Презентация PowerPoint</vt:lpstr>
      <vt:lpstr>ПРИБОРЫ</vt:lpstr>
      <vt:lpstr>ПРИБОРЫ</vt:lpstr>
      <vt:lpstr>ПРИБОРЫ</vt:lpstr>
      <vt:lpstr>ПРИБОРЫ</vt:lpstr>
      <vt:lpstr>ПРИБОРЫ</vt:lpstr>
      <vt:lpstr>ПРИБОРЫ</vt:lpstr>
      <vt:lpstr>Презентация PowerPoint</vt:lpstr>
      <vt:lpstr>ПРИБОРЫ</vt:lpstr>
      <vt:lpstr>ПРИБОРЫ</vt:lpstr>
      <vt:lpstr>ПРИБОРЫ</vt:lpstr>
      <vt:lpstr>ПРИБОРЫ</vt:lpstr>
      <vt:lpstr>ФИЗИЧЕСКАЯ ВЕЛИЧИНА</vt:lpstr>
      <vt:lpstr>ФИЗИЧЕСКАЯ ВЕЛИЧИНА</vt:lpstr>
      <vt:lpstr>ФИЗИЧЕСКАЯ ВЕЛИЧИНА</vt:lpstr>
      <vt:lpstr>ФИЗИЧЕСКАЯ ВЕЛИЧИНА</vt:lpstr>
      <vt:lpstr>Презентация PowerPoint</vt:lpstr>
      <vt:lpstr>ФИЗИЧЕСКАЯ ВЕЛИЧИНА</vt:lpstr>
      <vt:lpstr>ФИЗИЧЕСКАЯ ВЕЛИЧИНА</vt:lpstr>
      <vt:lpstr>ФИЗИЧЕСКАЯ ВЕЛИЧИНА</vt:lpstr>
      <vt:lpstr>ФИЗИЧЕСКАЯ ВЕЛИЧИНА</vt:lpstr>
      <vt:lpstr>ФИЗИЧЕСКАЯ ВЕЛИЧИНА</vt:lpstr>
      <vt:lpstr>ФИЗИЧЕСКАЯ ВЕЛИЧИНА</vt:lpstr>
      <vt:lpstr>БУКВЕННОЕ ОБОЗНАЧЕНИЕ И ФОРМУЛЫ</vt:lpstr>
      <vt:lpstr>БУКВЕННОЕ ОБОЗНАЧЕНИЕ И ФОРМУЛЫ</vt:lpstr>
      <vt:lpstr>БУКВЕННОЕ ОБОЗНАЧЕНИЕ И ФОРМУЛЫ</vt:lpstr>
      <vt:lpstr>БУКВЕННОЕ ОБОЗНАЧЕНИЕ И ФОРМУЛЫ</vt:lpstr>
      <vt:lpstr>БУКВЕННОЕ ОБОЗНАЧЕНИЕ И ФОРМУЛЫ</vt:lpstr>
      <vt:lpstr>БУКВЕННОЕ ОБОЗНАЧЕНИЕ И ФОРМУЛЫ</vt:lpstr>
      <vt:lpstr>БУКВЕННОЕ ОБОЗНАЧЕНИЕ И ФОРМУЛЫ</vt:lpstr>
      <vt:lpstr>БУКВЕННОЕ ОБОЗНАЧЕНИЕ И ФОРМУЛЫ</vt:lpstr>
      <vt:lpstr>Презентация PowerPoint</vt:lpstr>
      <vt:lpstr>БУКВЕННОЕ ОБОЗНАЧЕНИЕ И ФОРМУЛЫ</vt:lpstr>
      <vt:lpstr>БУКВЕННОЕ ОБОЗНАЧЕНИЕ И ФОРМУЛЫ</vt:lpstr>
      <vt:lpstr>Презентация PowerPoint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ИЗМЕРЕНИЯ</vt:lpstr>
      <vt:lpstr>ЕДИНИЦЫ ФИЗИЧЕСКИХ ВЕЛИЧИН</vt:lpstr>
      <vt:lpstr>ЕДИНИЦЫ ФИЗИЧЕСКИХ ВЕЛИЧИН</vt:lpstr>
      <vt:lpstr>Презентация PowerPoint</vt:lpstr>
      <vt:lpstr>ЕДИНИЦЫ ФИЗИЧЕСКИХ ВЕЛИЧИН</vt:lpstr>
      <vt:lpstr>ЕДИНИЦЫ ФИЗИЧЕСКИХ ВЕЛИЧИН</vt:lpstr>
      <vt:lpstr>ЕДИНИЦЫ ФИЗИЧЕСКИХ ВЕЛИЧИН</vt:lpstr>
      <vt:lpstr>ЕДИНИЦЫ ФИЗИЧЕСКИХ ВЕЛИЧИН</vt:lpstr>
      <vt:lpstr>ЕДИНИЦЫ ФИЗИЧЕСКИХ ВЕЛИЧИН</vt:lpstr>
      <vt:lpstr>ЕДИНИЦЫ ФИЗИЧЕСКИХ ВЕЛИЧИН</vt:lpstr>
      <vt:lpstr>ЕДИНИЦЫ ФИЗИЧЕСКИХ ВЕЛИЧИН</vt:lpstr>
      <vt:lpstr>ЕДИНИЦЫ ФИЗИЧЕСКИХ ВЕЛИЧИН</vt:lpstr>
      <vt:lpstr>Использованные 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Елизавета Кулаева</cp:lastModifiedBy>
  <cp:revision>63</cp:revision>
  <dcterms:created xsi:type="dcterms:W3CDTF">2014-05-16T09:35:17Z</dcterms:created>
  <dcterms:modified xsi:type="dcterms:W3CDTF">2024-04-12T10:28:43Z</dcterms:modified>
</cp:coreProperties>
</file>