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B5D-21ED-4F71-BB60-8A9DD9A0E318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165F94-F1F8-4BF3-8EB7-4B1A5530D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B5D-21ED-4F71-BB60-8A9DD9A0E318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5F94-F1F8-4BF3-8EB7-4B1A5530D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B5D-21ED-4F71-BB60-8A9DD9A0E318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5F94-F1F8-4BF3-8EB7-4B1A5530D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B5D-21ED-4F71-BB60-8A9DD9A0E318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165F94-F1F8-4BF3-8EB7-4B1A5530D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B5D-21ED-4F71-BB60-8A9DD9A0E318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5F94-F1F8-4BF3-8EB7-4B1A5530D7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B5D-21ED-4F71-BB60-8A9DD9A0E318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5F94-F1F8-4BF3-8EB7-4B1A5530D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B5D-21ED-4F71-BB60-8A9DD9A0E318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6165F94-F1F8-4BF3-8EB7-4B1A5530D7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B5D-21ED-4F71-BB60-8A9DD9A0E318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5F94-F1F8-4BF3-8EB7-4B1A5530D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B5D-21ED-4F71-BB60-8A9DD9A0E318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5F94-F1F8-4BF3-8EB7-4B1A5530D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B5D-21ED-4F71-BB60-8A9DD9A0E318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5F94-F1F8-4BF3-8EB7-4B1A5530D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B5D-21ED-4F71-BB60-8A9DD9A0E318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5F94-F1F8-4BF3-8EB7-4B1A5530D74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D0DB5D-21ED-4F71-BB60-8A9DD9A0E318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165F94-F1F8-4BF3-8EB7-4B1A5530D7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, рамки\фоны. рамки\tonkaja-ram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54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3676EF5-B339-3C41-10F5-2452BD2A4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3740563"/>
            <a:ext cx="6768751" cy="1222375"/>
          </a:xfrm>
        </p:spPr>
        <p:txBody>
          <a:bodyPr>
            <a:normAutofit/>
          </a:bodyPr>
          <a:lstStyle/>
          <a:p>
            <a:pPr marL="0" indent="0"/>
            <a:r>
              <a:rPr lang="ru-RU" sz="3600" dirty="0"/>
              <a:t>Мастер класс «Розочка»</a:t>
            </a:r>
            <a:br>
              <a:rPr lang="ru-RU" sz="3600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69376" y="5110196"/>
            <a:ext cx="5797535" cy="9144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400" dirty="0"/>
              <a:t>Руководитель мастер класса:</a:t>
            </a:r>
          </a:p>
          <a:p>
            <a:pPr marL="0" indent="0" algn="ctr">
              <a:buNone/>
            </a:pPr>
            <a:r>
              <a:rPr lang="ru-RU" sz="4400" dirty="0"/>
              <a:t> Герасимова Лира Анатольевна</a:t>
            </a:r>
          </a:p>
        </p:txBody>
      </p:sp>
      <p:pic>
        <p:nvPicPr>
          <p:cNvPr id="2" name="Picture 2" descr="C:\Users\Эдьик\Desktop\IMG_20221226_125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35" y="776989"/>
            <a:ext cx="209243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дьик\Desktop\IMG_20221226_1254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97938"/>
            <a:ext cx="1656184" cy="20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Эдьик\Desktop\IMG_20221226_1300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46" y="833404"/>
            <a:ext cx="2108802" cy="259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38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2D8FB85-839D-28C2-FCBF-DED9AD334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Актуальность: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Проблема взаимодействия школы и семьи всегда была и остается в центре внимания. Современный педагог, обучающий и воспитывающий школьников, наряду с родителями, становится очень значимым взрослым для ребенка, поэтому от его умения взаимодействовать с семьей учащегося во многом зависит эффективность формирования личности ученика.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Важным звеном в построении воспитательной работы является взаимодействие педагога с родителями школьника.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9148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дьик\Desktop\мастер класс\IMG_20221117_172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5935116" cy="44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Фоны, рамки\фоны. рамки\tonkaja-ram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17" y="452627"/>
            <a:ext cx="6809176" cy="49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837BF-44DD-1F9C-AC8D-368748B4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05" y="5675805"/>
            <a:ext cx="8686800" cy="84124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был проведен мастер класс по изготовлению цветов из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дьик\Desktop\мастер класс\IMG_20221117_161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268" y="836712"/>
            <a:ext cx="4971464" cy="372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Фоны, рамки\фоны. рамки\tonkaja-ram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32" y="628526"/>
            <a:ext cx="5653135" cy="414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6DBCB-4B39-F0F5-8E36-65BA8C91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172" y="4947727"/>
            <a:ext cx="5040560" cy="841248"/>
          </a:xfrm>
        </p:spPr>
        <p:txBody>
          <a:bodyPr/>
          <a:lstStyle/>
          <a:p>
            <a:r>
              <a:rPr lang="ru-RU" dirty="0"/>
              <a:t>В процессе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98382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дьик\Desktop\мастер класс\IMG_20221117_172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00742"/>
            <a:ext cx="2340260" cy="312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Эдьик\Desktop\мастер класс\IMG_20221117_1642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124743"/>
            <a:ext cx="2340260" cy="31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Фоны, рамки\фоны. рамки\tonkaja-ram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746890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0D143-A5CF-8D6A-F105-2D0FA6C28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666" y="4773151"/>
            <a:ext cx="6300701" cy="841248"/>
          </a:xfrm>
        </p:spPr>
        <p:txBody>
          <a:bodyPr/>
          <a:lstStyle/>
          <a:p>
            <a:r>
              <a:rPr lang="ru-RU" dirty="0"/>
              <a:t>Изготовление лепестков</a:t>
            </a:r>
          </a:p>
        </p:txBody>
      </p:sp>
    </p:spTree>
    <p:extLst>
      <p:ext uri="{BB962C8B-B14F-4D97-AF65-F5344CB8AC3E}">
        <p14:creationId xmlns:p14="http://schemas.microsoft.com/office/powerpoint/2010/main" val="322038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Эдьик\Desktop\мастер класс\IMG_20221117_16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08" y="1066044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Эдьик\Desktop\мастер класс\IMG_20221117_1712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26404" r="10291" b="6315"/>
          <a:stretch/>
        </p:blipFill>
        <p:spPr bwMode="auto">
          <a:xfrm>
            <a:off x="5220072" y="1066044"/>
            <a:ext cx="285230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Фоны, рамки\фоны. рамки\tonkaja-ram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08912" cy="369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71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дьик\Desktop\мастер класс\IMG_20221117_1745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15" y="692696"/>
            <a:ext cx="5989370" cy="449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Фоны, рамки\фоны. рамки\tonkaja-ram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07" y="332656"/>
            <a:ext cx="7202985" cy="528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61A41-C9F5-FA65-C4B5-9F9EF514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707" y="5744680"/>
            <a:ext cx="5256584" cy="841248"/>
          </a:xfrm>
        </p:spPr>
        <p:txBody>
          <a:bodyPr/>
          <a:lstStyle/>
          <a:p>
            <a:r>
              <a:rPr lang="ru-RU" dirty="0"/>
              <a:t>Итог мастер класса</a:t>
            </a:r>
          </a:p>
        </p:txBody>
      </p:sp>
    </p:spTree>
    <p:extLst>
      <p:ext uri="{BB962C8B-B14F-4D97-AF65-F5344CB8AC3E}">
        <p14:creationId xmlns:p14="http://schemas.microsoft.com/office/powerpoint/2010/main" val="287863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</TotalTime>
  <Words>96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Мастер класс «Розочка» </vt:lpstr>
      <vt:lpstr>Презентация PowerPoint</vt:lpstr>
      <vt:lpstr>Для родителей был проведен мастер класс по изготовлению цветов из фоамирана</vt:lpstr>
      <vt:lpstr>В процессе работы</vt:lpstr>
      <vt:lpstr>Изготовление лепестков</vt:lpstr>
      <vt:lpstr>Презентация PowerPoint</vt:lpstr>
      <vt:lpstr>Итог мастер класса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Эдьик</dc:creator>
  <cp:lastModifiedBy>Ньургуйаана Ноговицына</cp:lastModifiedBy>
  <cp:revision>6</cp:revision>
  <dcterms:created xsi:type="dcterms:W3CDTF">2022-08-21T11:27:45Z</dcterms:created>
  <dcterms:modified xsi:type="dcterms:W3CDTF">2024-09-26T08:42:58Z</dcterms:modified>
</cp:coreProperties>
</file>