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3" r:id="rId9"/>
    <p:sldId id="271" r:id="rId10"/>
    <p:sldId id="269" r:id="rId11"/>
    <p:sldId id="281" r:id="rId12"/>
    <p:sldId id="278" r:id="rId13"/>
    <p:sldId id="279" r:id="rId14"/>
    <p:sldId id="280" r:id="rId15"/>
    <p:sldId id="282" r:id="rId16"/>
    <p:sldId id="283" r:id="rId17"/>
    <p:sldId id="28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62" autoAdjust="0"/>
  </p:normalViewPr>
  <p:slideViewPr>
    <p:cSldViewPr>
      <p:cViewPr varScale="1">
        <p:scale>
          <a:sx n="117" d="100"/>
          <a:sy n="117" d="100"/>
        </p:scale>
        <p:origin x="-21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AB681-BF5C-4292-82CF-3D2F8F2D1ACF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ACFBF-8453-4E4D-90E6-96E7ABD060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946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ACFBF-8453-4E4D-90E6-96E7ABD060C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306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14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23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3282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01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5218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139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860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57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18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99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75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55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163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37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77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75527-3419-4735-B98C-9C4783DD6D15}" type="datetimeFigureOut">
              <a:rPr lang="ru-RU" smtClean="0"/>
              <a:pPr/>
              <a:t>31.05.2021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F18C03B-86D2-4230-8512-228D6C2E2C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26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7" y="2404534"/>
            <a:ext cx="7848872" cy="31126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«Якутские народные </a:t>
            </a:r>
            <a:r>
              <a:rPr lang="ru-RU" b="1" dirty="0">
                <a:solidFill>
                  <a:srgbClr val="C00000"/>
                </a:solidFill>
              </a:rPr>
              <a:t>танцы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Вид проекта</a:t>
            </a:r>
            <a:r>
              <a:rPr lang="ru-RU" sz="3600" dirty="0">
                <a:solidFill>
                  <a:srgbClr val="C00000"/>
                </a:solidFill>
              </a:rPr>
              <a:t>: </a:t>
            </a:r>
            <a:r>
              <a:rPr lang="ru-RU" sz="3600" dirty="0" smtClean="0">
                <a:solidFill>
                  <a:srgbClr val="C00000"/>
                </a:solidFill>
              </a:rPr>
              <a:t>Творческо-познавательный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Продолжительность</a:t>
            </a:r>
            <a:r>
              <a:rPr lang="ru-RU" sz="3600" dirty="0">
                <a:solidFill>
                  <a:srgbClr val="C00000"/>
                </a:solidFill>
              </a:rPr>
              <a:t>: </a:t>
            </a:r>
            <a:r>
              <a:rPr lang="ru-RU" sz="3600" dirty="0" smtClean="0">
                <a:solidFill>
                  <a:srgbClr val="C00000"/>
                </a:solidFill>
              </a:rPr>
              <a:t>4 года</a:t>
            </a:r>
            <a:r>
              <a:rPr lang="ru-RU" sz="3600" dirty="0">
                <a:solidFill>
                  <a:srgbClr val="C00000"/>
                </a:solidFill>
              </a:rPr>
              <a:t/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sz="3600" b="1" dirty="0">
                <a:solidFill>
                  <a:srgbClr val="C00000"/>
                </a:solidFill>
              </a:rPr>
              <a:t>Участники</a:t>
            </a:r>
            <a:r>
              <a:rPr lang="ru-RU" sz="3600" dirty="0">
                <a:solidFill>
                  <a:srgbClr val="C00000"/>
                </a:solidFill>
              </a:rPr>
              <a:t>: </a:t>
            </a:r>
            <a:r>
              <a:rPr lang="ru-RU" sz="3600" dirty="0" smtClean="0">
                <a:solidFill>
                  <a:srgbClr val="C00000"/>
                </a:solidFill>
              </a:rPr>
              <a:t>учащиеся, 1-4 классы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47564" y="4868482"/>
            <a:ext cx="7848872" cy="110452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Автор проекта: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Герасимова </a:t>
            </a:r>
            <a:r>
              <a:rPr lang="ru-RU" sz="2400" dirty="0">
                <a:solidFill>
                  <a:srgbClr val="002060"/>
                </a:solidFill>
              </a:rPr>
              <a:t>Л</a:t>
            </a:r>
            <a:r>
              <a:rPr lang="ru-RU" sz="2400" dirty="0" smtClean="0">
                <a:solidFill>
                  <a:srgbClr val="002060"/>
                </a:solidFill>
              </a:rPr>
              <a:t>ира Анатольевна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с. </a:t>
            </a:r>
            <a:r>
              <a:rPr lang="ru-RU" sz="2400" dirty="0" err="1" smtClean="0">
                <a:solidFill>
                  <a:srgbClr val="002060"/>
                </a:solidFill>
              </a:rPr>
              <a:t>Кемпендяй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Picture 3" descr="C:\Users\Математика\Desktop\ннз\нм\движения\418860_stock-photo-chidren-silhouettes.jpg"/>
          <p:cNvPicPr>
            <a:picLocks noChangeAspect="1" noChangeArrowheads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5" t="50000"/>
          <a:stretch/>
        </p:blipFill>
        <p:spPr bwMode="auto">
          <a:xfrm>
            <a:off x="395536" y="5013176"/>
            <a:ext cx="1457273" cy="1587615"/>
          </a:xfrm>
          <a:prstGeom prst="rect">
            <a:avLst/>
          </a:prstGeom>
          <a:solidFill>
            <a:schemeClr val="bg1">
              <a:lumMod val="50000"/>
            </a:schemeClr>
          </a:solidFill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еник_2\Desktop\IMG-20210319-WA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07605" y="3281964"/>
            <a:ext cx="4887435" cy="3665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Ученик_2\Desktop\IMG-20210319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793"/>
            <a:ext cx="4959965" cy="369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Математика\Desktop\IMG_20210319_133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394" y="4003129"/>
            <a:ext cx="3322330" cy="2481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Математика\Desktop\IMG_20210319_1331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99688" y="249302"/>
            <a:ext cx="2564902" cy="3650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92353" y="0"/>
            <a:ext cx="4179572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Младшая группа «Сир </a:t>
            </a:r>
            <a:r>
              <a:rPr lang="ru-RU" dirty="0" err="1" smtClean="0">
                <a:solidFill>
                  <a:srgbClr val="C00000"/>
                </a:solidFill>
              </a:rPr>
              <a:t>симэхтэрэ</a:t>
            </a:r>
            <a:r>
              <a:rPr lang="ru-RU" dirty="0" smtClean="0">
                <a:solidFill>
                  <a:srgbClr val="C00000"/>
                </a:solidFill>
              </a:rPr>
              <a:t>» 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Танец «</a:t>
            </a:r>
            <a:r>
              <a:rPr lang="ru-RU" dirty="0" err="1" smtClean="0">
                <a:solidFill>
                  <a:srgbClr val="C00000"/>
                </a:solidFill>
              </a:rPr>
              <a:t>Фараденза</a:t>
            </a:r>
            <a:r>
              <a:rPr lang="ru-RU" dirty="0" smtClean="0">
                <a:solidFill>
                  <a:srgbClr val="C00000"/>
                </a:solidFill>
              </a:rPr>
              <a:t>», «Индийский» 2020 г.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тематика\Desktop\IMG-20210327-WA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002" y="436518"/>
            <a:ext cx="5069558" cy="2851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Математика\Desktop\IMG-20210327-WA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441" y="764049"/>
            <a:ext cx="4103559" cy="230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Users\Математика\Desktop\IMG-20210327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2" y="3573016"/>
            <a:ext cx="4460449" cy="259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Математика\Desktop\IMG-20210327-WA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59" y="3503986"/>
            <a:ext cx="462215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31404" y="3244334"/>
            <a:ext cx="3881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Младшая группа «Сир </a:t>
            </a:r>
            <a:r>
              <a:rPr lang="ru-RU" dirty="0" err="1">
                <a:solidFill>
                  <a:srgbClr val="C00000"/>
                </a:solidFill>
              </a:rPr>
              <a:t>симэхтэрэ</a:t>
            </a:r>
            <a:r>
              <a:rPr lang="ru-RU" dirty="0">
                <a:solidFill>
                  <a:srgbClr val="C00000"/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52467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GLRU78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377" r="18191" b="5717"/>
          <a:stretch>
            <a:fillRect/>
          </a:stretch>
        </p:blipFill>
        <p:spPr>
          <a:xfrm>
            <a:off x="-75302" y="722313"/>
            <a:ext cx="4644008" cy="3512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94" y="3140968"/>
            <a:ext cx="4728906" cy="311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020797" y="4328913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Японский танец 2019 г</a:t>
            </a:r>
            <a:r>
              <a:rPr lang="ru-RU" dirty="0" smtClean="0">
                <a:solidFill>
                  <a:srgbClr val="0070C0"/>
                </a:solidFill>
              </a:rPr>
              <a:t>.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942" y="6211608"/>
            <a:ext cx="3042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Новогодний танец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«Веселые зверята» 2020 г.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46775" y="260648"/>
            <a:ext cx="4886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Средняя группа «Сир </a:t>
            </a:r>
            <a:r>
              <a:rPr lang="ru-RU" sz="2400" dirty="0" err="1" smtClean="0">
                <a:solidFill>
                  <a:srgbClr val="FF0000"/>
                </a:solidFill>
              </a:rPr>
              <a:t>симэхтэрэ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7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3" r="25984"/>
          <a:stretch/>
        </p:blipFill>
        <p:spPr>
          <a:xfrm>
            <a:off x="4591949" y="467180"/>
            <a:ext cx="4552051" cy="4690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9247" r="13226" b="5161"/>
          <a:stretch/>
        </p:blipFill>
        <p:spPr>
          <a:xfrm>
            <a:off x="-30532" y="36923"/>
            <a:ext cx="4707844" cy="369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53327" y="3897922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Средняя группа «Сир </a:t>
            </a:r>
            <a:r>
              <a:rPr lang="ru-RU" dirty="0" err="1" smtClean="0">
                <a:solidFill>
                  <a:srgbClr val="002060"/>
                </a:solidFill>
              </a:rPr>
              <a:t>симэхтэрэ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Танец «Ча-Ча-Ча» 2020 г.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60032" y="5301208"/>
            <a:ext cx="4179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Республиканский конкурс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«Полярная звезда» г. Нюрба 2019 г.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Математика\Desktop\IMG-20210325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3117" y="259274"/>
            <a:ext cx="3881908" cy="4279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атематика\Desktop\IMG-20210325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01916" y="49560"/>
            <a:ext cx="3406417" cy="421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тематика\Desktop\IMG-20210325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1792" y="3366709"/>
            <a:ext cx="2517875" cy="4464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тематика\Desktop\IMG-20210325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04601" y="3380756"/>
            <a:ext cx="2929105" cy="408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8040" y="-7034"/>
            <a:ext cx="5258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Достижения Виолетты Леонтьевой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6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Эдьик\Desktop\IMG_20210531_213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5"/>
            <a:ext cx="7776865" cy="5593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926628"/>
            <a:ext cx="6347714" cy="56673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Средняя группа «Сир </a:t>
            </a:r>
            <a:r>
              <a:rPr lang="ru-RU" sz="1600" dirty="0" err="1" smtClean="0">
                <a:solidFill>
                  <a:srgbClr val="0070C0"/>
                </a:solidFill>
              </a:rPr>
              <a:t>симэхтэрэ</a:t>
            </a:r>
            <a:r>
              <a:rPr lang="ru-RU" sz="1600" dirty="0" smtClean="0">
                <a:solidFill>
                  <a:srgbClr val="0070C0"/>
                </a:solidFill>
              </a:rPr>
              <a:t>»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 танец «</a:t>
            </a:r>
            <a:r>
              <a:rPr lang="ru-RU" sz="1600" dirty="0" err="1" smtClean="0">
                <a:solidFill>
                  <a:srgbClr val="0070C0"/>
                </a:solidFill>
              </a:rPr>
              <a:t>Дьеьегей</a:t>
            </a:r>
            <a:r>
              <a:rPr lang="ru-RU" sz="1600" dirty="0" smtClean="0">
                <a:solidFill>
                  <a:srgbClr val="0070C0"/>
                </a:solidFill>
              </a:rPr>
              <a:t>» 2021 г. Май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17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Эдьик\Desktop\IMG_20210523_121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53" y="555830"/>
            <a:ext cx="870496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9672" y="5589240"/>
            <a:ext cx="6347714" cy="67402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Младшая группа «Сир </a:t>
            </a:r>
            <a:r>
              <a:rPr lang="ru-RU" sz="1600" dirty="0" err="1" smtClean="0">
                <a:solidFill>
                  <a:srgbClr val="0070C0"/>
                </a:solidFill>
              </a:rPr>
              <a:t>симэхтэрэ</a:t>
            </a:r>
            <a:r>
              <a:rPr lang="ru-RU" sz="1600" dirty="0" smtClean="0">
                <a:solidFill>
                  <a:srgbClr val="0070C0"/>
                </a:solidFill>
              </a:rPr>
              <a:t>» 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</a:rPr>
              <a:t>Танец «</a:t>
            </a:r>
            <a:r>
              <a:rPr lang="ru-RU" sz="1600" dirty="0" err="1" smtClean="0">
                <a:solidFill>
                  <a:srgbClr val="0070C0"/>
                </a:solidFill>
              </a:rPr>
              <a:t>Сыьыы</a:t>
            </a:r>
            <a:r>
              <a:rPr lang="ru-RU" sz="1600" dirty="0" smtClean="0">
                <a:solidFill>
                  <a:srgbClr val="0070C0"/>
                </a:solidFill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</a:rPr>
              <a:t>кыыьа</a:t>
            </a:r>
            <a:r>
              <a:rPr lang="ru-RU" sz="1600" dirty="0" smtClean="0">
                <a:solidFill>
                  <a:srgbClr val="0070C0"/>
                </a:solidFill>
              </a:rPr>
              <a:t>» 2021 г. Май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5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Эдьик\Desktop\IMG_20210523_125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4480498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Эдьик\Desktop\IMG_20210523_125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08" y="2735050"/>
            <a:ext cx="576064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Эдьик\Desktop\IMG_20210531_213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489539" cy="2576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86154" y="5975410"/>
            <a:ext cx="6347714" cy="6740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Младшая группа «Сир </a:t>
            </a:r>
            <a:r>
              <a:rPr lang="ru-RU" dirty="0" err="1" smtClean="0">
                <a:solidFill>
                  <a:srgbClr val="0070C0"/>
                </a:solidFill>
              </a:rPr>
              <a:t>симэхтэрэ</a:t>
            </a:r>
            <a:r>
              <a:rPr lang="ru-RU" dirty="0" smtClean="0">
                <a:solidFill>
                  <a:srgbClr val="0070C0"/>
                </a:solidFill>
              </a:rPr>
              <a:t>» 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Военный танец «Синий платочек» 2021 г. Май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476672"/>
            <a:ext cx="7888960" cy="5832647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Танцевальная культура неотъемлемая часть культуры народа. В современном мире, в мире различных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технологий,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 сохранения и развития традиционной культуры сегодня стоит очень остро. Будущее каждого народа, величие его прошлого в самобытности его языка и культуры. Духовное богатство народа проявляется через искусство, национальные традиции.  Знакомя детей с традициями народов и обычаями, прививаем им любовь к культуре и истории собственного народа. Занятие по хореографии на тему: «Якутские народные танцы» будет способствовать обогащению знаний детей о родном крае, традициях и обычаях народа Саха.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48680"/>
            <a:ext cx="8032406" cy="5120267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Приобщение детей к якутскому народному танцевальному искусству. Выявление, раскрытие и развитие танцевальных способностей.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Изучить основные танцевальные движения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Дьиэрэҥкэй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тэпсии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уохай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Тоҕус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мэҥэ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хамнаныы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2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Развивать музыкальный слух, чувство ритма, пластичность, пространственную ориентировку;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Формировать чувство коллективизма;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Воспитывать уважение и любовь к традициям и обычаям народа Саха.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692696"/>
            <a:ext cx="7959828" cy="5256584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None/>
            </a:pPr>
            <a:r>
              <a:rPr lang="ru-RU" b="1" dirty="0" smtClean="0"/>
              <a:t>      </a:t>
            </a:r>
            <a:r>
              <a:rPr lang="ru-RU" sz="2400" b="1" dirty="0" smtClean="0">
                <a:solidFill>
                  <a:srgbClr val="FF0000"/>
                </a:solidFill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первый год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обучения включает следующие направления: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возникновения и развития якутского народного танца;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Изучение базовых движений.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второй год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материал и ритмы;</a:t>
            </a:r>
          </a:p>
          <a:p>
            <a:pPr algn="just"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движения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якутских народных танцев («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Дьиэрэнкэй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Атах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тэпсии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«О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уохай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Тоҕус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мэҥэ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хамнаныы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»).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00108"/>
            <a:ext cx="8032406" cy="487716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2400" dirty="0" smtClean="0"/>
              <a:t>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третий год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Технические приемы;</a:t>
            </a:r>
          </a:p>
          <a:p>
            <a:pPr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над рисунком танца.</a:t>
            </a:r>
          </a:p>
          <a:p>
            <a:pPr>
              <a:lnSpc>
                <a:spcPct val="12000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четвертый год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импровизации в якутском народном танце;</a:t>
            </a:r>
          </a:p>
          <a:p>
            <a:pPr>
              <a:lnSpc>
                <a:spcPct val="12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и стили современного танца. Сходство и различие современной хореографии и других танцевальных техник и стилей.</a:t>
            </a:r>
          </a:p>
          <a:p>
            <a:pPr>
              <a:lnSpc>
                <a:spcPct val="120000"/>
              </a:lnSpc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052736"/>
            <a:ext cx="8046066" cy="452596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None/>
            </a:pPr>
            <a:r>
              <a:rPr lang="ru-RU" sz="2400" dirty="0" smtClean="0"/>
              <a:t>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Ожидаемый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Знать терминологию, используемую на занятиях;</a:t>
            </a:r>
          </a:p>
          <a:p>
            <a:pPr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Различать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якутского танца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Овладение сценической культурой;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Понимать и чувствовать ответственность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перед коллективом;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Свободно ориентироваться в пространстве.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0" y="564966"/>
            <a:ext cx="4932607" cy="303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04" y="819348"/>
            <a:ext cx="4391308" cy="2784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11061"/>
          <a:stretch/>
        </p:blipFill>
        <p:spPr>
          <a:xfrm>
            <a:off x="65546" y="4017223"/>
            <a:ext cx="4835349" cy="2816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75" y="4041068"/>
            <a:ext cx="4320098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842982" y="3583688"/>
            <a:ext cx="745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Упражнения на растяжку и гибкость в 1-3 классах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61892" y="131157"/>
            <a:ext cx="4126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Результаты работы проекта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3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ость\Desktop\IMG_20210311_1448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24" y="26031"/>
            <a:ext cx="4558912" cy="284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Гость\Desktop\IMG_20210311_144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674" y="177476"/>
            <a:ext cx="4787326" cy="269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Математика\Desktop\IMG_20210303_161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94" y="3131886"/>
            <a:ext cx="5890884" cy="3609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Ученик_2\Desktop\IMG-20210320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108520" y="-27723"/>
            <a:ext cx="4467577" cy="3350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Математика\Desktop\IMG-20210320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25" y="-90308"/>
            <a:ext cx="5009735" cy="3178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тематика\Desktop\IMG_20210319_1331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" y="3322960"/>
            <a:ext cx="2547393" cy="3590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Математика\Desktop\IMG_20210319_1327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15" y="3087717"/>
            <a:ext cx="2328598" cy="3558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992" y="4365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74017" y="5850951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Коллектив мальчиков «</a:t>
            </a:r>
            <a:r>
              <a:rPr lang="ru-RU" dirty="0" err="1" smtClean="0">
                <a:solidFill>
                  <a:srgbClr val="002060"/>
                </a:solidFill>
              </a:rPr>
              <a:t>Ураанхайдар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1 декабря 2018 г., февраль 2019 г.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Математика\Desktop\IMG-20210320-WA00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386" y="3299289"/>
            <a:ext cx="4187854" cy="2544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451</TotalTime>
  <Words>472</Words>
  <Application>Microsoft Office PowerPoint</Application>
  <PresentationFormat>Экран (4:3)</PresentationFormat>
  <Paragraphs>51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Грань</vt:lpstr>
      <vt:lpstr>Проект  «Якутские народные танцы» Вид проекта: Творческо-познавательный Продолжительность: 4 года Участники: учащиеся, 1-4 классы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Средняя группа «Сир симэхтэрэ»  танец «Дьеьегей» 2021 г. Май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«Якутские народные танцы». Вид проекта: Творческо-познавательный. Продолжительность: долгосрочный. Участники: 1-4 классы.</dc:title>
  <dc:creator>Ученик_4</dc:creator>
  <cp:lastModifiedBy>Эдьик</cp:lastModifiedBy>
  <cp:revision>51</cp:revision>
  <dcterms:created xsi:type="dcterms:W3CDTF">2021-03-10T06:06:55Z</dcterms:created>
  <dcterms:modified xsi:type="dcterms:W3CDTF">2021-05-31T12:43:28Z</dcterms:modified>
</cp:coreProperties>
</file>