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9" r:id="rId5"/>
    <p:sldId id="260" r:id="rId6"/>
    <p:sldId id="262" r:id="rId7"/>
    <p:sldId id="279" r:id="rId8"/>
    <p:sldId id="263" r:id="rId9"/>
    <p:sldId id="264" r:id="rId10"/>
    <p:sldId id="265" r:id="rId11"/>
    <p:sldId id="269" r:id="rId12"/>
    <p:sldId id="270" r:id="rId13"/>
    <p:sldId id="266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267744" y="2132856"/>
            <a:ext cx="46085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Солнечной системы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окружающий мир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  <a:endParaRPr lang="en-US" altLang="ko-KR" sz="3600" b="1" dirty="0">
              <a:solidFill>
                <a:srgbClr val="00206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197E0-1018-48CD-8708-ADA200C30CD1}"/>
              </a:ext>
            </a:extLst>
          </p:cNvPr>
          <p:cNvSpPr txBox="1"/>
          <p:nvPr/>
        </p:nvSpPr>
        <p:spPr>
          <a:xfrm>
            <a:off x="4499992" y="5445224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Выполнила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МБОУ СОШ №3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г.Михайловска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Маслова Галина Ивановна </a:t>
            </a: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6A941-E58C-4B06-A322-C3109748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21" y="199246"/>
            <a:ext cx="7524328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Планета Меркурий 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6CE1F5-8DBC-490C-81CC-1E75C096B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307119-42D6-4E85-90B3-9C96C5B2CD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9512" y="731173"/>
            <a:ext cx="8373616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Меркурий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ближайшая к Солнцу планета, но на ней самые холодные ночи в Солнечной системе. Меркурий движется быстрее других планет, обжигаясь солнечными лучами днем и замерзая ночью. Меркурий - самая маленькая планета земной группы.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Меркурия нет естественных спутников.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Планета названа в честь древнеримского бога торговли - быстроногого Меркурия, поскольку она движется по небу быстрее других планет. Меркурий относится к внутренним планетам, так как его орбита лежит внутри орбиты Земли. </a:t>
            </a:r>
          </a:p>
          <a:p>
            <a:endParaRPr lang="ru-RU" dirty="0"/>
          </a:p>
        </p:txBody>
      </p:sp>
      <p:pic>
        <p:nvPicPr>
          <p:cNvPr id="6" name="Picture 6" descr="http://astrofishki.net/wp-content/uploads/2012/09/4.gif">
            <a:extLst>
              <a:ext uri="{FF2B5EF4-FFF2-40B4-BE49-F238E27FC236}">
                <a16:creationId xmlns:a16="http://schemas.microsoft.com/office/drawing/2014/main" id="{E47BA312-D882-4D18-AC65-79ED7FCC18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36" y="3861048"/>
            <a:ext cx="4033324" cy="29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5FD2A0B-2A45-4289-992A-91212D51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" y="3861048"/>
            <a:ext cx="457200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4C3B8-5995-4B72-8CE1-4BF07601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80" y="83830"/>
            <a:ext cx="3960440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Венера</a:t>
            </a:r>
            <a:b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F10EFF-B12F-41E7-8091-518B8BF10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120A96-99D4-4824-BB92-69C591E018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5576" y="548681"/>
            <a:ext cx="8136904" cy="237626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Венера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- вторая от Солнца. Поверхность - раскаленная каменистая пустыня покрытая, вулканами, горами, кратерами. Это самая горячая планета нашей системы, температура её поверхности превышает 400 °C.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Венера - третий по яркости объект на небе Земли после Солнца и Луны.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Венеры нет естественных спутников.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Названа именем Венеры, богини любви. Это единственная из восьми основных планет Солнечной системы, получившая название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честь женского божества.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703CBF-15A6-46FC-9FAE-7282F896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49240"/>
            <a:ext cx="4320480" cy="3420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8C2AB-2BD4-4229-9405-E172621F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349240"/>
            <a:ext cx="4211960" cy="34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12989-CF9F-45EC-992C-B901B092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0554"/>
            <a:ext cx="7524328" cy="106951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Земля</a:t>
            </a:r>
            <a:b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3493D1-65E7-460C-BA62-D69AA1801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03B6D7-A29D-4EA6-9F72-67E7B80739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9512" y="1006179"/>
            <a:ext cx="8723312" cy="292687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Земля -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третья от Солнца планета. Она расположена сравнительно близко к Солнцу, чтоб получать необходимые тепло и свет, но достаточно далеко, чтоб не сгореть. Единственное известное человеку на данный момент тело Солнечной системы в частности и Вселенной вообще, населённое живыми организмами.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Земли есть естественный спутник - Луна. Планета является домом для миллионов видов живых существ, включая человека. Территория Земли разделена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195 независимых государств, которые взаимодействуют между собой путём дипломатических отношений, путешествий, торговли или военных действий.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FCE9BC-23C6-4FDE-B99D-2C4084356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38" y="3933056"/>
            <a:ext cx="3464346" cy="2802682"/>
          </a:xfrm>
          <a:prstGeom prst="rect">
            <a:avLst/>
          </a:prstGeom>
        </p:spPr>
      </p:pic>
      <p:pic>
        <p:nvPicPr>
          <p:cNvPr id="6" name="Picture 6" descr="http://stella-sol.info/wp-content/uploads/2013/02/%D0%97%D0%B5%D0%BC%D0%BB%D1%8F-%D0%BD%D0%BE%D1%87%D1%8C%D1%8E.jpg">
            <a:extLst>
              <a:ext uri="{FF2B5EF4-FFF2-40B4-BE49-F238E27FC236}">
                <a16:creationId xmlns:a16="http://schemas.microsoft.com/office/drawing/2014/main" id="{8EA81A89-F30F-4990-9ABF-03861AFE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" y="3588666"/>
            <a:ext cx="25765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radionetplus.ru/uploads/posts/2012-12/1354866810_zemlya-mks-04.jpg">
            <a:extLst>
              <a:ext uri="{FF2B5EF4-FFF2-40B4-BE49-F238E27FC236}">
                <a16:creationId xmlns:a16="http://schemas.microsoft.com/office/drawing/2014/main" id="{32DFAA39-C56F-4A36-BB59-E3E3923D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" y="5070362"/>
            <a:ext cx="26050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portalsafety.at.ua/_nw/37/96405812.jpg">
            <a:extLst>
              <a:ext uri="{FF2B5EF4-FFF2-40B4-BE49-F238E27FC236}">
                <a16:creationId xmlns:a16="http://schemas.microsoft.com/office/drawing/2014/main" id="{8D1A1A75-2000-4434-AB2A-94501723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15" y="3492387"/>
            <a:ext cx="27574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files.adme.ru/files/news/part_37/379055/earth-from-space.jpg">
            <a:extLst>
              <a:ext uri="{FF2B5EF4-FFF2-40B4-BE49-F238E27FC236}">
                <a16:creationId xmlns:a16="http://schemas.microsoft.com/office/drawing/2014/main" id="{71530DD8-AEC2-49FC-B422-881D36E39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16" y="5128593"/>
            <a:ext cx="27574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83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3D206-74CB-4EE6-9083-F64D1B63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18100"/>
            <a:ext cx="4248472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Движение Земли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1D6085-5E98-46BC-8DF4-DAEA4DAE2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0"/>
            <a:ext cx="9252520" cy="18002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Вращение вокруг своей оси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Вращение Земли вокруг своей оси приводит к тому что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Солнце поднимается над горизонтом каждый день и опускается за него каждую ночь. Собственно, это и является причиной того, что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день и ночь сменяют друг друга.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объекты на земной поверхности вращаются вместе с Землей. Если наблюдать за нашей планетой из космоса со стороны Северного полюса, можно увидеть, что она вращается вокруг своей оси против часовой стрелки, с запада на восток.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Полный оборот вокруг своей оси Земля совершает примерно за 24 ч.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Этот период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называется сутками.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F02AAE-8F8E-4A75-8579-4B6A4FEB3E1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3E02A-85D8-446E-98B2-D38EAD16EB6D}"/>
              </a:ext>
            </a:extLst>
          </p:cNvPr>
          <p:cNvSpPr txBox="1"/>
          <p:nvPr/>
        </p:nvSpPr>
        <p:spPr>
          <a:xfrm>
            <a:off x="4788024" y="3789041"/>
            <a:ext cx="43559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Земля перестала бы вращаться вокруг своей оси и вокруг Солнца, она была бы обращена к Солнцу всегда одной стороной, на которой был бы вечный день. Температура на этой стороне Земли достигла бы 100 </a:t>
            </a:r>
            <a:r>
              <a:rPr kumimoji="0" lang="ru-RU" alt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и более, и вся вода испарилась бы. Неосвещённая сторона планеты превратилась бы в царство вечного холода, где в виде гигантской ледяной шапки скопилась бы земная влага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61AD82-E5CA-412E-9147-7015435E9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0524"/>
            <a:ext cx="4556990" cy="34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2BE93-8F13-43BF-87A3-14260B974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0"/>
            <a:ext cx="3672408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Движение Земли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D7290-CCE7-40FB-AAC2-4BAB114A8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01ACEE-D33E-48D8-BA68-76A280CE856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7504" y="534757"/>
            <a:ext cx="8301608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Вращение Земли вокруг Солнца.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Земля вращается вокруг Солнца за один год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этом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ней происходит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смена времён года.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Расчеты ученых показывают, что за все время существования Земли - 4,6 млрд лет -расстояние между ней и Солнцем оставалось практически неизменным.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бы Солнце перестало притягивать Землю, она бы улетела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космос в 40 раз быстрее пули!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бы Земля двигалась по орбите медленнее, она не смогла бы противостоять притяжению Солнца и упала бы на него.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бы Земля находилась ближе к Солнцу, температура на ней была бы намного выше. Если бы Земля находилась дальше от Солнца, температура на ней была бы           отрицательной. </a:t>
            </a:r>
          </a:p>
          <a:p>
            <a:endParaRPr lang="ru-RU" dirty="0"/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1F1B067A-BCFF-4D59-A294-523E433DB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3953321"/>
            <a:ext cx="4183037" cy="288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86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4F44-78FA-4D02-BE4C-1E9DB363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82845"/>
            <a:ext cx="4536504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Луна - спутник Земли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9802E-1BC5-4515-961B-C5F0C3817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71A354-6046-42B4-BCED-958AFB7348E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13862" y="695919"/>
            <a:ext cx="8978350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Луна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один из самых больших спутников в Солнечной системе, она вращается вокруг Земли по орбите. Луна - самый яркий объект на небе после Солнца.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Луна -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единственный спутник Земли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единственный внеземной мир, который посетили люди. Луна удерживается на своей орбите вокруг Земли по той причине, что между двумя этими небесными телами существуют силы тяготения, притягивающие их друг к другу. Земля все время стремится притянуть к себе Луну, 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Луна притягивает к себе Землю.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Ежемесячно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Луна совершает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полное путешествие вокруг Земли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Она светится только светом, отраженным от Солнца.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52FDB1-FB3B-423F-A011-DB497F09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926" y="3906760"/>
            <a:ext cx="3454562" cy="27683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C65AC0-E478-46C8-B9E9-5BEE928D3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06760"/>
            <a:ext cx="3516065" cy="277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EDF9E-1BEF-45CC-9763-7C8C381B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804" y="-37707"/>
            <a:ext cx="3528392" cy="1069514"/>
          </a:xfrm>
        </p:spPr>
        <p:txBody>
          <a:bodyPr/>
          <a:lstStyle/>
          <a:p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Марс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3EA160-2282-4507-884A-E89EAEB24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5808C-FC07-4D9D-86D0-4975F181DBC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3184" y="692696"/>
            <a:ext cx="8373616" cy="4651921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Марс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это четвертая по порядку планета. Из-за сходства с Землей полагали, что здесь существует жизнь. Но опустившийся на поверхность Марса космический аппарат признаков жизни не обнаружил. Названа в честь Марса - древнеримского бога войны, соответствующего древнегреческому Аресу. У Марса есть два естественных спутника - 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Фобос и 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Деймос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(в переводе с древнегреческого - «</a:t>
            </a: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страх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и «</a:t>
            </a: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ужас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 -имена двух сыновей Ареса.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42745-19EC-4A30-BD09-8A02DE340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17" y="4221087"/>
            <a:ext cx="4364693" cy="26453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673084-A1B6-474B-9FE0-BCC61DFF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39" y="2386551"/>
            <a:ext cx="3140557" cy="2084897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7C1329B4-B23D-4ED6-A1E8-D9D03F03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3203848" cy="257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4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04B77-223D-49F7-818F-5BE363ED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-99392"/>
            <a:ext cx="4320480" cy="1069514"/>
          </a:xfrm>
        </p:spPr>
        <p:txBody>
          <a:bodyPr/>
          <a:lstStyle/>
          <a:p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Юпитер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3FCA81-1355-4FA9-94C3-321295B49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AF9CA-EE59-4680-9E2E-9B84CF1B475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3528" y="692697"/>
            <a:ext cx="8568952" cy="2088232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Юпитер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пятая планета от Солнца и самая большая планета Солнечной системы. Юпитер -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газовый шар.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Превосходит Землю более чем в 10 раз по диаметру, в 300 раз по массе и в 1300 раз по объему.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Юпитер имеет 63 спутника. 4 массивных спутника (Ио, Европа, Ганимед и Каллисто) были открыты в 1610 г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Галилео Галилеем.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Современное название Юпитера происходит от имени древнеримского верховного бога-громовержца  Юпитера.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1327B-7018-4C39-84F9-79018663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8" y="3212976"/>
            <a:ext cx="4051700" cy="36450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7EE97-C04F-4391-AFE0-40131C5C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60" y="3227332"/>
            <a:ext cx="405170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D34AC-B8C3-467C-88F4-3C8F97A5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41538"/>
            <a:ext cx="4176464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Сатурн</a:t>
            </a:r>
            <a:b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07E143-E0D5-4792-872E-4574BB8D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49135B-B173-4B0F-AE54-63CFC2A95A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3528" y="548681"/>
            <a:ext cx="8568952" cy="3168352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Сатурн –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шестая планета привлекает нас прежде всего своими дивными кольцами. Кольца Сатурна, по сути, представляют собой концентрические окружности состоящие из пыли, частиц льда, ледяных пород.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Сатурн назван в честь римского бога земледелия.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настоящее время на орбите Сатурна находится автоматическая межпланетная станция «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Кассини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», запущенная в 1997 году и достигшая системы Сатурна в 2004, в задачи которой входит изучение структуры колец, а также динамики атмосферы и магнитосферы Сатурна.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Крупнейшие спутники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-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Мимас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Энцелад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Тефия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Диона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Рея, Титан и Япет - были открыты к 1789 году, однако и по сегодняшний день остаются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основными объектами исследований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7782E-66E9-4ADB-943B-B90643BB3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4" y="4252443"/>
            <a:ext cx="4243699" cy="2571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336B2D-53FF-4C51-A55D-8DC2E1551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48" y="4252442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C3D17F-72DA-47E9-A1AF-5F39F5790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00880"/>
            <a:ext cx="3818690" cy="21459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627E8-2899-433A-9CC7-C3163928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796" y="83830"/>
            <a:ext cx="3672408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Уран</a:t>
            </a:r>
            <a:b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74451E-5007-45CC-BFAE-4F57056C5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5B702C-8536-4168-86E2-281B886C0B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606331"/>
            <a:ext cx="8373616" cy="223224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Уран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седьмая от Солнца планета  видна через бинокль яркой точкой ночного неба. Уран уникален в Солнечной системе: он вращается не как все, а "лежа на боку".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Уран имеет кольца, хотя их трудно увидеть.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Довольно холодная планета, средняя температура здесь около -200 градусов.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Названа в честь греческого бога неба Урана. Можно выделить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пять основных самых крупных спутников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это Миранда, Ариэль, 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Умбриэль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 Титания и Оберон.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EBCAE-B624-444B-8368-51FC3BA6E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94" y="3659858"/>
            <a:ext cx="2097206" cy="2566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17B7E-54F7-4C86-8926-8573ADCA104B}"/>
              </a:ext>
            </a:extLst>
          </p:cNvPr>
          <p:cNvSpPr txBox="1"/>
          <p:nvPr/>
        </p:nvSpPr>
        <p:spPr>
          <a:xfrm>
            <a:off x="95080" y="62623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Уильям Гершель 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первооткрыватель Урана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7B11F-A53E-401B-B43C-EF293FAD0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14" y="4509119"/>
            <a:ext cx="4090918" cy="22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 </a:t>
            </a:r>
            <a:r>
              <a:rPr lang="ru-RU" altLang="ko-KR" dirty="0">
                <a:solidFill>
                  <a:schemeClr val="tx1"/>
                </a:solidFill>
              </a:rPr>
              <a:t>Астрономия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748679"/>
          </a:xfrm>
        </p:spPr>
        <p:txBody>
          <a:bodyPr/>
          <a:lstStyle/>
          <a:p>
            <a:pPr algn="ctr"/>
            <a:r>
              <a:rPr lang="ru-RU" sz="1800" b="0" i="0" dirty="0">
                <a:solidFill>
                  <a:srgbClr val="FF0000"/>
                </a:solidFill>
                <a:effectLst/>
                <a:latin typeface="YS Text"/>
              </a:rPr>
              <a:t>Астрономия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YS Text"/>
              </a:rPr>
              <a:t> —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наука о небесных (космических) телах.</a:t>
            </a:r>
          </a:p>
          <a:p>
            <a:pPr algn="ctr"/>
            <a:r>
              <a:rPr lang="ru-RU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 изучает звёзды, планеты и их спутники, кометы и астероиды и многое другое.</a:t>
            </a:r>
          </a:p>
          <a:p>
            <a:pPr algn="ctr"/>
            <a:r>
              <a:rPr lang="ru-RU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точки зрения астронома, мир — это Вселенная, то есть необъятное пространство со звёздами, планетами и другими небесными телами.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altLang="ko-KR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Астрономия - одна из древнейших наук.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Астроном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- учёный, специализирующийся в области астрономии.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Профессиональные астрономы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- люди, занимающиеся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астрономией профессионально. Они работают в обсерваториях,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исследовательских центрах или университетах.  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Изобретение телескопа позволило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астрономии развиться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современную науку. 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Галиле́о Галиле́й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первым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 телескоп для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 небесных тел</a:t>
            </a:r>
          </a:p>
          <a:p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4DA208-3CDA-4BB3-A838-742E6AA9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302" y="4105331"/>
            <a:ext cx="4135863" cy="273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3958-5392-40B3-AEA3-37E6A9C9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-99392"/>
            <a:ext cx="3456384" cy="1069514"/>
          </a:xfrm>
        </p:spPr>
        <p:txBody>
          <a:bodyPr/>
          <a:lstStyle/>
          <a:p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Нептун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24234-9582-4ADB-9CBD-F270EA902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5DC30C-FE52-4595-AFC1-DF2A329D4E8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552" y="1137211"/>
            <a:ext cx="8517632" cy="201622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Нептун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восьмая по счёту и самая дальняя из планет солнечной системы.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Нептун является третьей по массе планетой.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Нептун стал первой планетой, открытой благодаря математическим расчётам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 не путём регулярных наблюдений.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Имеет 14 спутников и массой превосходит земную в 17 раз. 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Планета была названа в честь римского бога морей. Нептун был посещён лишь одним космическим аппаратом, «Вояджером-2», который пролетел вблизи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от планеты 25 августа 1989 года.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5DF5F-DFA1-4104-AC17-8F7C82B1355D}"/>
              </a:ext>
            </a:extLst>
          </p:cNvPr>
          <p:cNvSpPr txBox="1"/>
          <p:nvPr/>
        </p:nvSpPr>
        <p:spPr>
          <a:xfrm>
            <a:off x="61552" y="635649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 err="1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Урбен</a:t>
            </a:r>
            <a:r>
              <a:rPr lang="ru-RU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 Леверье </a:t>
            </a:r>
            <a:r>
              <a:rPr lang="ru-RU" b="0" i="0" dirty="0">
                <a:solidFill>
                  <a:srgbClr val="1B1E24"/>
                </a:solidFill>
                <a:effectLst/>
                <a:latin typeface="Roboto" panose="02000000000000000000" pitchFamily="2" charset="0"/>
              </a:rPr>
              <a:t>- парижский математик, который открыл Нептун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8EDF2D-7205-4373-803A-FA7F5479B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01" y="3673394"/>
            <a:ext cx="3823500" cy="2347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E3DBB0-9AD3-42D7-96EE-576FA81B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042" y="3484345"/>
            <a:ext cx="2691976" cy="26519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441A81-008B-462B-B157-E9C440E86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" y="3284984"/>
            <a:ext cx="2322432" cy="30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ABF34-4102-4095-9B10-6167DB8C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064896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Интересные факты о Солнечной Системе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F122E5-E924-45C3-AA0E-B10E4A7A4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AD54DE-EE61-4658-B117-53AE294A5E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7504" y="620688"/>
            <a:ext cx="8229600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Солнце является одной из 200 миллиардов звёзд Млечного пути.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Масса Солнечной системы на 99% состоит из массы Солнца.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Времена года на Уране длятся по двадцать лет.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Венера - самая горячая планета.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Космические аппараты с Земли летали ко всем планетам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Солнечной системы.</a:t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Невооружённым глазом с Земли можно наблюдать следующие объекты Солнечной системы: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Солнце, Меркурий, Венеру, Марс, Юпитер и Сатурн; а также Луну.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96C6B4-D35D-44B2-B616-90879FBE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140968"/>
            <a:ext cx="8568952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386B1-73F5-49D8-8B0A-A4489A37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429570"/>
            <a:ext cx="3960440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Интернет-ресурсы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6D6BC6-A155-4AC8-AD76-46092364A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A23F2D-E3DC-4503-92A4-A10A63F38C9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212" y="1499084"/>
            <a:ext cx="7416824" cy="3024336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ru.wikipedia.org/wiki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Солнечная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ria.ru/science/20090313/164726855.html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planet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oved.ru/</a:t>
            </a:r>
            <a:b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www.kosmos19.narod.ru/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galspace.spb.ru/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systemplanet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.narod.ru/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solsys.ru/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www.cosmos-online.ru/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planet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s-of-the-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solar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system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.html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ckr.nm.ru/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planet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.htm</a:t>
            </a:r>
            <a:b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сезоны-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года.рф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солнечная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%20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html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0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9836" y="-84649"/>
            <a:ext cx="7524328" cy="1069514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ru-RU" altLang="ko-KR" dirty="0">
                <a:solidFill>
                  <a:schemeClr val="tx1"/>
                </a:solidFill>
              </a:rPr>
              <a:t>Вселенная или космос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altLang="ko-K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-252536" y="692697"/>
            <a:ext cx="9217024" cy="4449544"/>
          </a:xfr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или Космос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необъятное пространство со звёздами, планетами, небесными телами. Планеты – это холодные небесные тела, не излучающие собственного света. А звёзды – это огромные, раскалённые газовые шары, излучающие свет. Звёзды бывают желтые, белые, голубые, красные. От чего зависит цвет звезды? Цвет зависит от температуры их поверхности. Самые яркие и раскалённые – голубые звёзды. Их температура около тридцати тысяч градусов. У белых звёзд температура на поверхности составляет около десяти тысяч градусов. У красных звёзд температура поверхности самая низкая – около трёх тысяч градусов.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  <a:p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454C56-1555-43DD-8B29-D4F878778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212976"/>
            <a:ext cx="6912767" cy="362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05BA9-9385-4CCE-B5CA-20515907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67447"/>
            <a:ext cx="7524328" cy="106951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Солнечная система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3CE5D-1FA6-47F0-8550-3C1A58A00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50312D-DEF9-4CE0-8F4E-EE6F6118701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27584" y="692696"/>
            <a:ext cx="7524328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Солнечная система состоит из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Солнца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 также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их спутниками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комет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астероидов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пыли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газа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мелких частиц.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Солнце сосредоточена практически вся масса Солнечной системы – 99,8%.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Своей гравитацией Солнце удерживает вокруг себя все остальные объекты Солнечной системы. </a:t>
            </a:r>
            <a:endParaRPr kumimoji="0" lang="ru-RU" alt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DC3048-FC89-4CF7-A58F-DD0B2C6D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64" y="2914116"/>
            <a:ext cx="6730567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6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049F2-8BF9-4F65-8B4A-8C9CDEDF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30554"/>
            <a:ext cx="7524328" cy="1069514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Планеты Солнечной системы 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B08BAF-8872-4511-9B12-3626AFF4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6008F9-A91C-4B86-946E-6CC9CCC386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658" y="980728"/>
            <a:ext cx="8517632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настоящее время считается, что в Солнечную систему входит 8 больших планет.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Эти планеты, по степени удаления от Солнца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Меркурий, Венера, Земля, Марс, Юпитер, Сатурн, Уран и Нептун.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9AB42A-B28D-44D7-BC33-B3821769B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64904"/>
            <a:ext cx="7943776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40319-C7A6-456D-8363-0DC6AC4F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9514"/>
          </a:xfrm>
        </p:spPr>
        <p:txBody>
          <a:bodyPr/>
          <a:lstStyle/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Планеты делятся на две группы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714D48F-31E5-439D-B636-6BEFF8622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1751" y="908720"/>
            <a:ext cx="713294" cy="122413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750609-FEE3-4831-8AB0-D4B9A86E7B1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10434" y="908720"/>
            <a:ext cx="713294" cy="1069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B36ADF-86BD-4CC6-96C7-085818652D5A}"/>
              </a:ext>
            </a:extLst>
          </p:cNvPr>
          <p:cNvSpPr txBox="1"/>
          <p:nvPr/>
        </p:nvSpPr>
        <p:spPr>
          <a:xfrm>
            <a:off x="387694" y="2001373"/>
            <a:ext cx="864096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Малые планеты                               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Планеты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гиганты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Меркурий                                                           Юпитер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Венера                                                                  Сатурн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Земля                                                                     Уран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Марс                                                                     Нептун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A378A9-19CF-4383-9DD6-7EFC2F2B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277465"/>
            <a:ext cx="3418370" cy="25604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ACFDD4-4591-4F66-A9AD-2924EBC7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52" y="4274126"/>
            <a:ext cx="3418370" cy="25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F767F-DBAE-42BF-BEFB-48606A030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22E32C-656E-4174-BB6F-81AAA8708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E70E3E-D568-44D2-BE1D-AF2B922633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61256" y="279369"/>
            <a:ext cx="6563072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Малые планеты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это планеты земного типа: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Меркурий, Венера, Земля, Марс.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них характерны относительно небольшие размеры, малое количество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спутников и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твердое состояние.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Первая половина планет, находящихся наиболее близко к Солнцу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Земля является самой большой и массивной из этих четырёх планет.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95D648-361A-4109-A9DF-ADD32A33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365105"/>
            <a:ext cx="8784976" cy="24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76F67-6A26-4F3B-9B31-52044CBA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5DE8C-EF71-4A18-A500-2511F87DF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2D8C01-B39C-4B40-A422-03BF7A0440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99592" y="260648"/>
            <a:ext cx="6563072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Планеты - гиганты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дальние от Солнца планеты -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Юпитер, Сатурн, Уран и Нептун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получили название планеты-гиганты.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Однако, от планет земной группы они значительно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отличаются по своему строению.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Планеты-гиганты не имеют твёрдой поверхности - это просто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газовые шары.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них характерно наличие большого числа спутников,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причём среди них встречаются довольно большие.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9845B-784E-49C9-91A7-13C2F2CF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669161"/>
            <a:ext cx="8455885" cy="21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0B545-E381-42EC-981C-BA26CCF5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64" y="330554"/>
            <a:ext cx="8820472" cy="106951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Солнце - центральная звезда 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Солнечной системы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C9B796-BA58-4703-8B92-602770B58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92DD13-1FBD-4176-92D3-9B3D6EBFC07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86713" y="1097359"/>
            <a:ext cx="4847805" cy="414786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Солнце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обычная звезда, которая светит самостоятельно за счет высокой температуры поверхности.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Температура в центре достигает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миллиардов градусов.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Солнце - это звезда класса желтый карлик,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размеры ее менее средних.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Возраст звезды примерно пять миллиардов лет и она достигла середины своего жизненного цикла.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поверхности происходят яркие вспышки и можно наблюдать взрывы огромной силы, выглядящие, как пузыри. Эти пузыри получили название - Солнечная зернистость, и увидеть ее возможно исключительно через специальные солнечные телескопы.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3F53A-FE6B-4671-8653-BE5DFE9C7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74164"/>
            <a:ext cx="4211961" cy="30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4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1834</Words>
  <Application>Microsoft Office PowerPoint</Application>
  <PresentationFormat>Экран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맑은 고딕</vt:lpstr>
      <vt:lpstr>Arial</vt:lpstr>
      <vt:lpstr>Calibri</vt:lpstr>
      <vt:lpstr>Roboto</vt:lpstr>
      <vt:lpstr>Times New Roman</vt:lpstr>
      <vt:lpstr>YS Text</vt:lpstr>
      <vt:lpstr>Office Theme</vt:lpstr>
      <vt:lpstr>Custom Design</vt:lpstr>
      <vt:lpstr>Презентация PowerPoint</vt:lpstr>
      <vt:lpstr> Астрономия</vt:lpstr>
      <vt:lpstr> Вселенная или космос</vt:lpstr>
      <vt:lpstr>Солнечная система  </vt:lpstr>
      <vt:lpstr>Планеты Солнечной системы  </vt:lpstr>
      <vt:lpstr>Планеты делятся на две группы</vt:lpstr>
      <vt:lpstr>Презентация PowerPoint</vt:lpstr>
      <vt:lpstr>Презентация PowerPoint</vt:lpstr>
      <vt:lpstr>Солнце - центральная звезда  Солнечной системы </vt:lpstr>
      <vt:lpstr> Планета Меркурий  </vt:lpstr>
      <vt:lpstr>Планета Венера </vt:lpstr>
      <vt:lpstr>Планета Земля </vt:lpstr>
      <vt:lpstr>Движение Земли </vt:lpstr>
      <vt:lpstr>Движение Земли </vt:lpstr>
      <vt:lpstr>Луна - спутник Земли </vt:lpstr>
      <vt:lpstr>Планета Марс</vt:lpstr>
      <vt:lpstr>Планета Юпитер</vt:lpstr>
      <vt:lpstr> Планета Сатурн </vt:lpstr>
      <vt:lpstr>Планета Уран </vt:lpstr>
      <vt:lpstr>Планета Нептун</vt:lpstr>
      <vt:lpstr>Интересные факты о Солнечной Системе </vt:lpstr>
      <vt:lpstr>Интернет-ресурсы 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Professional</cp:lastModifiedBy>
  <cp:revision>49</cp:revision>
  <dcterms:created xsi:type="dcterms:W3CDTF">2014-04-01T16:35:38Z</dcterms:created>
  <dcterms:modified xsi:type="dcterms:W3CDTF">2024-09-07T08:50:22Z</dcterms:modified>
</cp:coreProperties>
</file>