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5" r:id="rId17"/>
    <p:sldId id="273" r:id="rId18"/>
    <p:sldId id="282" r:id="rId19"/>
    <p:sldId id="276" r:id="rId20"/>
    <p:sldId id="277" r:id="rId21"/>
    <p:sldId id="279" r:id="rId22"/>
    <p:sldId id="278" r:id="rId23"/>
    <p:sldId id="280" r:id="rId24"/>
    <p:sldId id="284" r:id="rId25"/>
    <p:sldId id="281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рина Михайловна\Desktop\еще  картинки\ри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914400"/>
            <a:ext cx="2665085" cy="2209800"/>
          </a:xfrm>
          <a:prstGeom prst="rect">
            <a:avLst/>
          </a:prstGeom>
          <a:noFill/>
        </p:spPr>
      </p:pic>
      <p:pic>
        <p:nvPicPr>
          <p:cNvPr id="4099" name="Picture 3" descr="C:\Users\Ирина Михайловна\Desktop\еще  картинки\чиполли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743200"/>
            <a:ext cx="2590800" cy="3788697"/>
          </a:xfrm>
          <a:prstGeom prst="rect">
            <a:avLst/>
          </a:prstGeom>
          <a:noFill/>
        </p:spPr>
      </p:pic>
      <p:pic>
        <p:nvPicPr>
          <p:cNvPr id="4100" name="Picture 4" descr="C:\Users\Ирина Михайловна\Desktop\еще  картинки\сов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33400"/>
            <a:ext cx="2743200" cy="2780104"/>
          </a:xfrm>
          <a:prstGeom prst="rect">
            <a:avLst/>
          </a:prstGeom>
          <a:noFill/>
        </p:spPr>
      </p:pic>
      <p:pic>
        <p:nvPicPr>
          <p:cNvPr id="4101" name="Picture 5" descr="C:\Users\Ирина Михайловна\Desktop\еще  картинки\гно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3268133"/>
            <a:ext cx="3856383" cy="328506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43200" y="304800"/>
            <a:ext cx="380585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Включай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мозги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611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Загадки  от </a:t>
            </a:r>
            <a:r>
              <a:rPr lang="ru-RU" sz="4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Чиполлино</a:t>
            </a:r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  40</a:t>
            </a:r>
            <a:endParaRPr lang="ru-RU" sz="4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января</a:t>
            </a:r>
            <a:endParaRPr lang="ru-RU" sz="44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6200000">
            <a:off x="8228945" y="5944256"/>
            <a:ext cx="630679" cy="781766"/>
          </a:xfrm>
          <a:prstGeom prst="chevron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2057400"/>
            <a:ext cx="8534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 у  человека  бывает  столько  глаз,  сколько  дней  в  году?</a:t>
            </a:r>
            <a:endParaRPr lang="ru-RU" sz="4400" i="1" cap="none" spc="0" dirty="0">
              <a:ln w="1905"/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4955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Букво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едение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10</a:t>
            </a:r>
            <a:endParaRPr lang="ru-RU" sz="4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сено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487378">
            <a:off x="1814650" y="679067"/>
            <a:ext cx="5004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828800"/>
            <a:ext cx="8534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 написать  </a:t>
            </a:r>
            <a:r>
              <a:rPr lang="ru-RU" sz="4000" i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«сухая  трава»    </a:t>
            </a:r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четырьмя  буквами?</a:t>
            </a:r>
            <a:endParaRPr lang="ru-RU" sz="4000" i="1" cap="none" spc="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4955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Букво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едение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20</a:t>
            </a:r>
            <a:endParaRPr lang="ru-RU" sz="4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букву  «А»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487378">
            <a:off x="1814650" y="679067"/>
            <a:ext cx="5004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828800"/>
            <a:ext cx="8534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 край  Курска  пойдёшь,  что  найдёшь?</a:t>
            </a:r>
            <a:endParaRPr lang="ru-RU" sz="4000" i="1" cap="none" spc="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4955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Букво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едение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30</a:t>
            </a:r>
            <a:endParaRPr lang="ru-RU" sz="4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буква  «О»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487378">
            <a:off x="1814650" y="679067"/>
            <a:ext cx="5004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828800"/>
            <a:ext cx="8534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 человека  одно,</a:t>
            </a:r>
          </a:p>
          <a:p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 ворона  два, </a:t>
            </a:r>
          </a:p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 медведя  нет  ни  одного.</a:t>
            </a:r>
            <a:endParaRPr lang="ru-RU" sz="4000" i="1" cap="none" spc="0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" y="1600200"/>
            <a:ext cx="868680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 слово,   «спрятавшееся»  в   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этих  словосочетаниях, не  растёт  на  грядке:</a:t>
            </a:r>
          </a:p>
          <a:p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Впереди  скала;</a:t>
            </a:r>
          </a:p>
          <a:p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Бумага</a:t>
            </a:r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истлела</a:t>
            </a:r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Банка</a:t>
            </a:r>
            <a:r>
              <a:rPr lang="ru-RU" sz="4000" i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пуста;</a:t>
            </a:r>
          </a:p>
          <a:p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4)</a:t>
            </a:r>
            <a:r>
              <a:rPr lang="ru-RU" sz="4000" i="1" dirty="0" smtClean="0">
                <a:ln w="1905"/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ковре  паук;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8600" y="304800"/>
            <a:ext cx="4955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Букво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едение</a:t>
            </a: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40</a:t>
            </a:r>
            <a:endParaRPr lang="ru-RU" sz="4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1600" y="35052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редиска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487378">
            <a:off x="1814650" y="679067"/>
            <a:ext cx="5004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41910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аист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1600" y="48006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капуста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600" y="5410200"/>
            <a:ext cx="32766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репа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1104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Математика ?    10</a:t>
            </a:r>
            <a:endParaRPr lang="ru-RU" sz="44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ru-RU" sz="4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2057400"/>
            <a:ext cx="853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 2  и  2  бывают  больше  четырёх?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1104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Математика ?    20</a:t>
            </a:r>
            <a:endParaRPr lang="ru-RU" sz="44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70104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Снять  с каждого  по одному сапогу .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53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 надо  сделать,  чтобы  4  парня  остались  в одном  сапоге?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1104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Математика ?    30</a:t>
            </a:r>
            <a:endParaRPr lang="ru-RU" sz="44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8001000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Столько,  сколько  и вам.  Вы  же  капитан.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5344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Представьте,  что  Вы  капитан  </a:t>
            </a:r>
          </a:p>
          <a:p>
            <a:r>
              <a:rPr lang="ru-RU" sz="44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Космического  корабля.  В  Вашем  подчинении  команда  из  шести  человек. Каждому  члену  экипажа – 25  лет.  Сколько  лет  капитану  космического  корабля)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2386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Математика ?     40</a:t>
            </a:r>
            <a:endParaRPr lang="ru-RU" sz="4400" b="1" cap="all" spc="0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5715000"/>
            <a:ext cx="7620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моряка,  2 пехотинца,  2 сапёра   и </a:t>
            </a:r>
          </a:p>
          <a:p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 танкистов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53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 сборную  военного  округа  по  волейболу  вошли  11  человек: … моряка, …пехотинца, … сапёра  и  … танкистов.»</a:t>
            </a:r>
            <a:endParaRPr lang="ru-RU" sz="36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200400"/>
            <a:ext cx="8534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Расставьте    цифры   правильно:</a:t>
            </a:r>
            <a:endParaRPr lang="ru-RU" sz="3200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39624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1,  2,  3,  4,  5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6251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Фразеологизмы   10</a:t>
            </a:r>
            <a:endParaRPr lang="ru-RU" sz="4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534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в  своей  тарелке.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2133600"/>
            <a:ext cx="800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 антоним  к  этому  </a:t>
            </a:r>
            <a:r>
              <a:rPr lang="ru-RU" sz="3200" b="1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фразеологизму</a:t>
            </a:r>
            <a:endParaRPr lang="ru-RU" sz="3200" b="1" cap="none" spc="0" dirty="0">
              <a:ln w="1905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743200"/>
            <a:ext cx="85344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 иголка в  стоге  сена.</a:t>
            </a:r>
          </a:p>
          <a:p>
            <a:pPr marL="742950" indent="-742950">
              <a:buAutoNum type="arabicPeriod"/>
            </a:pPr>
            <a:r>
              <a:rPr lang="ru-RU" sz="44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 рыба  в  воде.</a:t>
            </a:r>
          </a:p>
          <a:p>
            <a:pPr marL="742950" indent="-742950">
              <a:buAutoNum type="arabicPeriod"/>
            </a:pPr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 в  воду  опущенный.</a:t>
            </a:r>
          </a:p>
          <a:p>
            <a:pPr marL="742950" indent="-742950">
              <a:buAutoNum type="arabicPeriod"/>
            </a:pPr>
            <a:r>
              <a:rPr lang="ru-RU" sz="44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 рыба  об лёд.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04800" y="609600"/>
          <a:ext cx="8534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990600"/>
                <a:gridCol w="9144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40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ребусы</a:t>
                      </a:r>
                      <a:endParaRPr lang="ru-RU" sz="36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Загадки от </a:t>
                      </a:r>
                      <a:r>
                        <a:rPr lang="ru-RU" sz="3600" dirty="0" err="1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Чиполлино</a:t>
                      </a:r>
                      <a:endParaRPr lang="ru-RU" sz="36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Букво</a:t>
                      </a:r>
                      <a:r>
                        <a:rPr lang="ru-RU" sz="36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ru-RU" sz="3600" baseline="0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едение</a:t>
                      </a:r>
                      <a:endParaRPr lang="ru-RU" sz="36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0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1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2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3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Математика?</a:t>
                      </a:r>
                      <a:endParaRPr lang="ru-RU" sz="3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4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5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6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7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Фразеологизмы</a:t>
                      </a:r>
                      <a:endParaRPr lang="ru-RU" sz="3600" dirty="0"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8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9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0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1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Вопрос  на  засыпку</a:t>
                      </a:r>
                      <a:endParaRPr lang="ru-RU" sz="36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2" action="ppaction://hlinksldjump"/>
                        </a:rPr>
                        <a:t>10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3" action="ppaction://hlinksldjump"/>
                        </a:rPr>
                        <a:t>20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4" action="ppaction://hlinksldjump"/>
                        </a:rPr>
                        <a:t>30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5" action="ppaction://hlinksldjump"/>
                        </a:rPr>
                        <a:t>40</a:t>
                      </a:r>
                      <a:endParaRPr lang="ru-RU" sz="4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978103">
            <a:off x="1394070" y="2945197"/>
            <a:ext cx="463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i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4400" i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6251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Фразеологизмы   20</a:t>
            </a:r>
            <a:endParaRPr lang="ru-RU" sz="4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95400"/>
            <a:ext cx="8534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  рубят – щепки ...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2057400"/>
            <a:ext cx="2667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</a:t>
            </a:r>
            <a:endParaRPr lang="ru-RU" sz="3200" b="1" cap="none" spc="0" dirty="0">
              <a:ln w="1905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743200"/>
            <a:ext cx="85344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жгут.</a:t>
            </a:r>
          </a:p>
          <a:p>
            <a:pPr marL="742950" indent="-742950">
              <a:buAutoNum type="arabicPeriod"/>
            </a:pPr>
            <a:r>
              <a:rPr lang="ru-RU" sz="44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губят.</a:t>
            </a:r>
          </a:p>
          <a:p>
            <a:pPr marL="742950" indent="-742950">
              <a:buAutoNum type="arabicPeriod"/>
            </a:pPr>
            <a:r>
              <a:rPr lang="ru-RU" sz="44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летят.</a:t>
            </a:r>
          </a:p>
          <a:p>
            <a:pPr marL="742950" indent="-742950">
              <a:buAutoNum type="arabicPeriod"/>
            </a:pPr>
            <a:r>
              <a:rPr lang="ru-RU" sz="44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плодят.</a:t>
            </a:r>
            <a:endParaRPr lang="ru-RU" sz="44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6251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Фразеологизмы   30</a:t>
            </a:r>
            <a:endParaRPr lang="ru-RU" sz="4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743200"/>
            <a:ext cx="861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</a:t>
            </a:r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 </a:t>
            </a:r>
            <a:r>
              <a:rPr lang="ru-RU" sz="3200" b="1" cap="none" spc="0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подходит  для  такого  сравнения</a:t>
            </a:r>
            <a:endParaRPr lang="ru-RU" sz="3200" b="1" cap="none" spc="0" dirty="0">
              <a:ln w="1905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352800"/>
            <a:ext cx="85344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банный  лист.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сонная  муха.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репей.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липучка.</a:t>
            </a:r>
            <a:endParaRPr lang="ru-RU" sz="32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219201"/>
            <a:ext cx="853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Бабушка  готовит  обед,  а  внук  надоедает  ей своими</a:t>
            </a:r>
          </a:p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просьбами. </a:t>
            </a:r>
          </a:p>
          <a:p>
            <a:pPr marL="742950" indent="-742950"/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«Что  ты, внучек, пристал ко мне, как…?»</a:t>
            </a:r>
            <a:endParaRPr lang="ru-RU" sz="3200" i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56251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Фразеологизмы   40</a:t>
            </a:r>
            <a:endParaRPr lang="ru-RU" sz="44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600200"/>
            <a:ext cx="8610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 из  поговорок  правильная  </a:t>
            </a:r>
            <a:endParaRPr lang="ru-RU" sz="3200" b="1" cap="none" spc="0" dirty="0">
              <a:ln w="1905"/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209800"/>
            <a:ext cx="8534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6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 бы  дитя  не  тешилось,  лишь  бы  не  вешалось.</a:t>
            </a:r>
          </a:p>
          <a:p>
            <a:pPr marL="742950" indent="-742950">
              <a:buAutoNum type="arabicPeriod"/>
            </a:pPr>
            <a:r>
              <a:rPr lang="ru-RU" sz="36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  пятниц  на  неделе.</a:t>
            </a:r>
          </a:p>
          <a:p>
            <a:pPr marL="742950" indent="-742950">
              <a:buAutoNum type="arabicPeriod"/>
            </a:pPr>
            <a:r>
              <a:rPr lang="ru-RU" sz="36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Молчит,  как  рыба  об  лёд.</a:t>
            </a:r>
          </a:p>
          <a:p>
            <a:pPr marL="742950" indent="-742950">
              <a:buAutoNum type="arabicPeriod"/>
            </a:pPr>
            <a:r>
              <a:rPr lang="ru-RU" sz="36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 хорошо,  а  два – лучше.</a:t>
            </a:r>
            <a:endParaRPr lang="ru-RU" sz="36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69636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Вопрос   на  </a:t>
            </a:r>
            <a:r>
              <a:rPr lang="ru-RU" sz="4400" b="1" cap="all" spc="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 засыпку  10</a:t>
            </a:r>
            <a:endParaRPr lang="ru-RU" sz="4400" b="1" cap="all" spc="0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352800"/>
            <a:ext cx="85344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мудрость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святость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</a:t>
            </a:r>
            <a:endParaRPr lang="ru-RU" sz="32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219201"/>
            <a:ext cx="85344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 книг,  созданных  человечеством, первое </a:t>
            </a:r>
          </a:p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 по  общему  тиражу  изданий  занимает</a:t>
            </a:r>
          </a:p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Библия.  А  как  переводится  на  русский  язык  это</a:t>
            </a:r>
          </a:p>
          <a:p>
            <a:pPr marL="742950" indent="-742950"/>
            <a:r>
              <a:rPr lang="ru-RU" sz="28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греческое  слово?</a:t>
            </a:r>
            <a:endParaRPr lang="ru-RU" sz="3200" i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091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Вопрос   на    засыпку  20</a:t>
            </a:r>
            <a:endParaRPr lang="ru-RU" sz="4400" b="1" cap="all" dirty="0">
              <a:ln w="0"/>
              <a:solidFill>
                <a:schemeClr val="accent4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2, 3, 4, 5 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219201"/>
            <a:ext cx="8534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600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Местоимение</a:t>
            </a:r>
          </a:p>
          <a:p>
            <a:pPr marL="742950" indent="-742950">
              <a:buAutoNum type="arabicPeriod"/>
            </a:pPr>
            <a:r>
              <a:rPr lang="ru-RU" sz="3600" i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Наречие</a:t>
            </a:r>
          </a:p>
          <a:p>
            <a:pPr marL="742950" indent="-742950">
              <a:buAutoNum type="arabicPeriod"/>
            </a:pPr>
            <a:r>
              <a:rPr lang="ru-RU" sz="3600" i="1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Предлог</a:t>
            </a:r>
          </a:p>
          <a:p>
            <a:pPr marL="742950" indent="-742950">
              <a:buAutoNum type="arabicPeriod"/>
            </a:pPr>
            <a:r>
              <a:rPr lang="ru-RU" sz="3600" i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Союз</a:t>
            </a:r>
          </a:p>
          <a:p>
            <a:pPr marL="742950" indent="-742950">
              <a:buAutoNum type="arabicPeriod"/>
            </a:pPr>
            <a:r>
              <a:rPr lang="ru-RU" sz="3600" i="1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Частица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4114800"/>
            <a:ext cx="8534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/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 из   слов  являются  не  только  названиями  частей  речи?</a:t>
            </a:r>
            <a:endParaRPr lang="ru-RU" sz="3600" i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091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Вопрос   на    засыпку  30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2743200"/>
            <a:ext cx="8534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скупа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тупа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пуста</a:t>
            </a:r>
            <a:endParaRPr lang="ru-RU" sz="32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219201"/>
            <a:ext cx="8534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/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Апостол  полосат,  плуг  глуп,  яство  свято.  А  </a:t>
            </a:r>
            <a:r>
              <a:rPr lang="ru-RU" sz="3600" cap="none" spc="0" dirty="0" smtClean="0">
                <a:ln w="1905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СТУПА </a:t>
            </a:r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i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09187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Вопрос   на    засыпку  40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096000"/>
            <a:ext cx="10668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378652" y="6093963"/>
            <a:ext cx="500711" cy="612320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200400"/>
            <a:ext cx="85344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деньги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ящик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душа</a:t>
            </a:r>
          </a:p>
          <a:p>
            <a:pPr marL="742950" indent="-742950">
              <a:buAutoNum type="arabicPeriod"/>
            </a:pPr>
            <a:r>
              <a:rPr lang="ru-RU" sz="3200" i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тайна</a:t>
            </a:r>
          </a:p>
          <a:p>
            <a:pPr marL="742950" indent="-742950">
              <a:buAutoNum type="arabicPeriod"/>
            </a:pPr>
            <a:r>
              <a:rPr lang="ru-RU" sz="3200" i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шуба</a:t>
            </a:r>
            <a:endParaRPr lang="ru-RU" sz="3200" i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1219201"/>
            <a:ext cx="8534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/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 можно  раскрыть,  а  можно</a:t>
            </a:r>
          </a:p>
          <a:p>
            <a:pPr marL="742950" indent="-742950"/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вывернуть.  Это  можно  вложить,  а</a:t>
            </a:r>
          </a:p>
          <a:p>
            <a:pPr marL="742950" indent="-742950"/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 вынуть.  Что  это</a:t>
            </a:r>
            <a:r>
              <a:rPr lang="ru-RU" sz="3600" cap="none" spc="0" dirty="0" smtClean="0">
                <a:ln w="1905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600" i="1" cap="none" spc="0" dirty="0" smtClean="0">
              <a:ln w="1905"/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3066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Ребусы   10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905000"/>
            <a:ext cx="154241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endParaRPr lang="ru-RU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2971800"/>
            <a:ext cx="6030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66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800" y="3124200"/>
            <a:ext cx="24144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</a:t>
            </a:r>
            <a:r>
              <a:rPr lang="ru-RU" sz="8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4724400"/>
            <a:ext cx="6096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 какого    государства   здесь   зашифровано 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13716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Австрия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ашивка 7">
            <a:hlinkClick r:id="rId2" action="ppaction://hlinksldjump"/>
          </p:cNvPr>
          <p:cNvSpPr/>
          <p:nvPr/>
        </p:nvSpPr>
        <p:spPr>
          <a:xfrm rot="16200000">
            <a:off x="8229600" y="6096000"/>
            <a:ext cx="762000" cy="6096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3066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Ребусы   20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5562600"/>
            <a:ext cx="6096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 слово  не  относится  к  птицам?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24600" y="2057400"/>
            <a:ext cx="2362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свиристель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ашивка 7">
            <a:hlinkClick r:id="rId2" action="ppaction://hlinksldjump"/>
          </p:cNvPr>
          <p:cNvSpPr/>
          <p:nvPr/>
        </p:nvSpPr>
        <p:spPr>
          <a:xfrm rot="16200000">
            <a:off x="8229600" y="6096000"/>
            <a:ext cx="762000" cy="6096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1371600"/>
            <a:ext cx="11721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12000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1600200"/>
            <a:ext cx="4187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i="1" cap="none" spc="0" dirty="0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4400" i="1" cap="none" spc="0" dirty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Ирина Михайловна\Desktop\для  ребусов\лист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613313" y="1815689"/>
            <a:ext cx="1600199" cy="13216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209800" y="2514600"/>
            <a:ext cx="1064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1=</a:t>
            </a:r>
            <a:r>
              <a:rPr lang="ru-RU" sz="5400" b="1" i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5400" b="1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Ирина Михайловна\Desktop\для  ребусов\ель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677649"/>
            <a:ext cx="1066800" cy="1608944"/>
          </a:xfrm>
          <a:prstGeom prst="rect">
            <a:avLst/>
          </a:prstGeom>
          <a:noFill/>
        </p:spPr>
      </p:pic>
      <p:pic>
        <p:nvPicPr>
          <p:cNvPr id="1028" name="Picture 4" descr="C:\Users\Ирина Михайловна\Desktop\для  ребусов\серп 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886200"/>
            <a:ext cx="1652587" cy="1169809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371600" y="3429000"/>
            <a:ext cx="54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,,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7400" y="3276600"/>
            <a:ext cx="13716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15000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90800" y="3886200"/>
            <a:ext cx="418704" cy="762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i="1" cap="none" spc="0" dirty="0" err="1" smtClean="0">
                <a:ln w="1905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endParaRPr lang="ru-RU" sz="4400" i="1" cap="none" spc="0" dirty="0">
              <a:ln w="1905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 descr="C:\Users\Ирина Михайловна\Desktop\для  ребусов\рог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3657600"/>
            <a:ext cx="1600200" cy="1636241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429000" y="4495800"/>
            <a:ext cx="54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,,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53200" y="38100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севрюга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3066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Ребусы   30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5638800"/>
            <a:ext cx="6096000" cy="106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Какого  слова  обычно  не  бывает  в  календаре?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4267200"/>
            <a:ext cx="2438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воскресенье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ашивка 7">
            <a:hlinkClick r:id="rId2" action="ppaction://hlinksldjump"/>
          </p:cNvPr>
          <p:cNvSpPr/>
          <p:nvPr/>
        </p:nvSpPr>
        <p:spPr>
          <a:xfrm rot="16200000">
            <a:off x="8229600" y="6096000"/>
            <a:ext cx="762000" cy="6096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1371600"/>
            <a:ext cx="73930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endParaRPr lang="ru-RU" sz="100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0" y="1752600"/>
            <a:ext cx="4812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Ирина Михайловна\Desktop\для  ребусов\кус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1600199" cy="119860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447800" y="762000"/>
            <a:ext cx="423514" cy="121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4800" y="1371600"/>
            <a:ext cx="3352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" y="3505200"/>
            <a:ext cx="4251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2400" y="3124200"/>
            <a:ext cx="103425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100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1" name="Picture 3" descr="C:\Users\Ирина Михайловна\Desktop\для  ребусов\кресло.jpg"/>
          <p:cNvPicPr>
            <a:picLocks noChangeAspect="1" noChangeArrowheads="1"/>
          </p:cNvPicPr>
          <p:nvPr/>
        </p:nvPicPr>
        <p:blipFill>
          <a:blip r:embed="rId4"/>
          <a:srcRect l="23818" r="9273"/>
          <a:stretch>
            <a:fillRect/>
          </a:stretch>
        </p:blipFill>
        <p:spPr bwMode="auto">
          <a:xfrm>
            <a:off x="1295400" y="3429000"/>
            <a:ext cx="1139669" cy="113347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133600" y="2514600"/>
            <a:ext cx="685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,,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2" name="Picture 4" descr="C:\Users\Ирина Михайловна\Desktop\для  ребусов\пень 4.jpg"/>
          <p:cNvPicPr>
            <a:picLocks noChangeAspect="1" noChangeArrowheads="1"/>
          </p:cNvPicPr>
          <p:nvPr/>
        </p:nvPicPr>
        <p:blipFill>
          <a:blip r:embed="rId5"/>
          <a:srcRect t="28378"/>
          <a:stretch>
            <a:fillRect/>
          </a:stretch>
        </p:blipFill>
        <p:spPr bwMode="auto">
          <a:xfrm>
            <a:off x="3124200" y="3429000"/>
            <a:ext cx="1219200" cy="116578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743200" y="3581400"/>
            <a:ext cx="423514" cy="121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43400" y="3276600"/>
            <a:ext cx="7296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88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0" y="3048000"/>
            <a:ext cx="51816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486400" y="32004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август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5" name="Picture 7" descr="C:\Users\Ирина Михайловна\Desktop\для  ребусов\сук 2.jpg"/>
          <p:cNvPicPr>
            <a:picLocks noChangeAspect="1" noChangeArrowheads="1"/>
          </p:cNvPicPr>
          <p:nvPr/>
        </p:nvPicPr>
        <p:blipFill>
          <a:blip r:embed="rId6"/>
          <a:srcRect r="69014" b="23164"/>
          <a:stretch>
            <a:fillRect/>
          </a:stretch>
        </p:blipFill>
        <p:spPr bwMode="auto">
          <a:xfrm>
            <a:off x="4724400" y="457200"/>
            <a:ext cx="1066800" cy="129540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5715000" y="152400"/>
            <a:ext cx="4138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endParaRPr lang="ru-RU" sz="4000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96000" y="152400"/>
            <a:ext cx="103425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100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00800" y="533400"/>
            <a:ext cx="4812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8" descr="C:\Users\Ирина Михайловна\Desktop\для  ребусов\роза 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609600"/>
            <a:ext cx="914400" cy="914400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7848600" y="228600"/>
            <a:ext cx="4299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534400" y="228600"/>
            <a:ext cx="4876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8305800" y="68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5638800" y="304800"/>
            <a:ext cx="4572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638800" y="533400"/>
            <a:ext cx="609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343400" y="228600"/>
            <a:ext cx="4648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705600" y="23622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сковорода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2400" y="114300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09600" y="434340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86200" y="68580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16200000" flipH="1">
            <a:off x="6934200" y="1828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6"/>
          </p:cNvCxnSpPr>
          <p:nvPr/>
        </p:nvCxnSpPr>
        <p:spPr>
          <a:xfrm>
            <a:off x="3657600" y="2247900"/>
            <a:ext cx="2209800" cy="952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724400" y="46482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Ирина Михайловна\Desktop\для  ребусов\зон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200400"/>
            <a:ext cx="1655356" cy="15144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" y="304800"/>
            <a:ext cx="3066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Ребусы   40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5791200"/>
            <a:ext cx="7848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трёх ребусах  зашифровано   одно  и  то  же  слово, а в одном –  другое. В каком?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5600" y="2286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корона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ашивка 7">
            <a:hlinkClick r:id="rId3" action="ppaction://hlinksldjump"/>
          </p:cNvPr>
          <p:cNvSpPr/>
          <p:nvPr/>
        </p:nvSpPr>
        <p:spPr>
          <a:xfrm rot="16200000">
            <a:off x="8229600" y="6096000"/>
            <a:ext cx="762000" cy="6096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074" name="Picture 2" descr="C:\Users\Ирина Михайловна\Desktop\для  ребусов\колос.jpg"/>
          <p:cNvPicPr>
            <a:picLocks noChangeAspect="1" noChangeArrowheads="1"/>
          </p:cNvPicPr>
          <p:nvPr/>
        </p:nvPicPr>
        <p:blipFill>
          <a:blip r:embed="rId4"/>
          <a:srcRect l="49421"/>
          <a:stretch>
            <a:fillRect/>
          </a:stretch>
        </p:blipFill>
        <p:spPr bwMode="auto">
          <a:xfrm>
            <a:off x="152400" y="1447800"/>
            <a:ext cx="762000" cy="112845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38200" y="914400"/>
            <a:ext cx="54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47800" y="1676400"/>
            <a:ext cx="2334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 кг</a:t>
            </a:r>
            <a:endParaRPr lang="ru-RU" sz="5400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95400" y="17526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8600" y="1676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i="1" cap="none" spc="0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5400" i="1" cap="none" spc="0" dirty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14800" y="1295400"/>
            <a:ext cx="4379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038600" y="1447800"/>
            <a:ext cx="4572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14800" y="1447800"/>
            <a:ext cx="4572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0" y="1295400"/>
            <a:ext cx="46482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10200" y="16764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5257800" y="1676400"/>
            <a:ext cx="6858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791200" y="11430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5" name="Picture 3" descr="C:\Users\Ирина Михайловна\Desktop\для  ребусов\рот.jpg"/>
          <p:cNvPicPr>
            <a:picLocks noChangeAspect="1" noChangeArrowheads="1"/>
          </p:cNvPicPr>
          <p:nvPr/>
        </p:nvPicPr>
        <p:blipFill>
          <a:blip r:embed="rId5" cstate="print"/>
          <a:srcRect l="5272" b="17521"/>
          <a:stretch>
            <a:fillRect/>
          </a:stretch>
        </p:blipFill>
        <p:spPr bwMode="auto">
          <a:xfrm>
            <a:off x="6172200" y="1676400"/>
            <a:ext cx="1170637" cy="76200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7162800" y="1219200"/>
            <a:ext cx="5501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sz="3600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01000" y="1219200"/>
            <a:ext cx="4203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600" i="1" cap="none" spc="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924800" y="1143000"/>
            <a:ext cx="107433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12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05800" y="1752600"/>
            <a:ext cx="4203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i="1" cap="none" spc="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7696200" y="160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4953000" y="1295400"/>
            <a:ext cx="40386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C:\Users\Ирина Михайловна\Desktop\для  ребусов\конь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505200"/>
            <a:ext cx="1633538" cy="1349157"/>
          </a:xfrm>
          <a:prstGeom prst="rect">
            <a:avLst/>
          </a:prstGeom>
          <a:noFill/>
        </p:spPr>
      </p:pic>
      <p:sp>
        <p:nvSpPr>
          <p:cNvPr id="40" name="Прямоугольник 39"/>
          <p:cNvSpPr/>
          <p:nvPr/>
        </p:nvSpPr>
        <p:spPr>
          <a:xfrm>
            <a:off x="1295400" y="2971800"/>
            <a:ext cx="540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7" name="Picture 5" descr="C:\Users\Ирина Михайловна\Desktop\для  ребусов\слон 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3352800"/>
            <a:ext cx="1600200" cy="1490315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2057400" y="41148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657600" y="3505200"/>
            <a:ext cx="11753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i="1" cap="none" spc="0" dirty="0" smtClean="0">
                <a:ln w="1905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12000" cap="none" spc="0" dirty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91000" y="3429000"/>
            <a:ext cx="4748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i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400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28600" y="3276600"/>
            <a:ext cx="46482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181600" y="41148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0800000" flipV="1">
            <a:off x="5105400" y="4114800"/>
            <a:ext cx="6858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638800" y="26670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915400" y="12192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010400" y="2895600"/>
            <a:ext cx="362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91400" y="3276600"/>
            <a:ext cx="11753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0" i="1" cap="none" spc="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12000" cap="none" spc="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924800" y="3200400"/>
            <a:ext cx="4748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i="1" cap="none" spc="0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400" i="1" cap="none" spc="0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105400" y="3124200"/>
            <a:ext cx="3733800" cy="190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267200" y="228600"/>
            <a:ext cx="2133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колоннада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>
            <a:off x="6743700" y="11049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 flipV="1">
            <a:off x="3200400" y="838200"/>
            <a:ext cx="1524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44" idx="0"/>
          </p:cNvCxnSpPr>
          <p:nvPr/>
        </p:nvCxnSpPr>
        <p:spPr>
          <a:xfrm rot="5400000">
            <a:off x="3281003" y="1985603"/>
            <a:ext cx="2590800" cy="2959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6200000" flipH="1">
            <a:off x="3619500" y="19431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611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Загадки  от </a:t>
            </a:r>
            <a:r>
              <a:rPr lang="ru-RU" sz="4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Чиполлино</a:t>
            </a:r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  10</a:t>
            </a:r>
            <a:endParaRPr lang="ru-RU" sz="4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828800"/>
            <a:ext cx="75464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 сушит,  когда  мокнет?</a:t>
            </a:r>
            <a:endParaRPr lang="ru-RU" sz="44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1242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полотенце</a:t>
            </a:r>
            <a:endParaRPr lang="ru-RU" sz="4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6200000">
            <a:off x="8259176" y="6066424"/>
            <a:ext cx="685800" cy="440152"/>
          </a:xfrm>
          <a:prstGeom prst="chevron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611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Загадки  от </a:t>
            </a:r>
            <a:r>
              <a:rPr lang="ru-RU" sz="4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Чиполлино</a:t>
            </a:r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  20</a:t>
            </a:r>
            <a:endParaRPr lang="ru-RU" sz="4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828800"/>
            <a:ext cx="795602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  местоимения</a:t>
            </a:r>
          </a:p>
          <a:p>
            <a:pPr algn="ctr"/>
            <a:r>
              <a:rPr lang="ru-RU" sz="66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портят  мостовые?</a:t>
            </a:r>
            <a:endParaRPr lang="ru-RU" sz="66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23622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    МЫ   </a:t>
            </a:r>
            <a:endParaRPr lang="ru-RU" sz="4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5955041">
            <a:off x="8299835" y="6020572"/>
            <a:ext cx="582143" cy="682902"/>
          </a:xfrm>
          <a:prstGeom prst="chevron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7611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Загадки  от </a:t>
            </a:r>
            <a:r>
              <a:rPr lang="ru-RU" sz="4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Чиполлино</a:t>
            </a:r>
            <a:r>
              <a:rPr lang="ru-RU" sz="4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  30</a:t>
            </a:r>
            <a:endParaRPr lang="ru-RU" sz="4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371600"/>
            <a:ext cx="8763000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Снится  Принцессе  сон,  </a:t>
            </a:r>
            <a:r>
              <a:rPr lang="ru-RU" sz="3800" i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будто </a:t>
            </a:r>
            <a:r>
              <a:rPr lang="ru-RU" sz="3800" i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идёт  она </a:t>
            </a:r>
            <a:r>
              <a:rPr lang="ru-RU" sz="3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 прекрасному  подземному к</a:t>
            </a:r>
            <a:r>
              <a:rPr lang="ru-RU" sz="3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оролевству. Горят  свечи,  звучит музыка,</a:t>
            </a:r>
            <a:r>
              <a:rPr lang="ru-RU" sz="3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вокруг  цветы…  Вдруг  откуда-то  выпрыгивает  Дракон.  Вот-вот  может  случится  непоправимое.</a:t>
            </a:r>
          </a:p>
          <a:p>
            <a:r>
              <a:rPr lang="ru-RU" sz="3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 нужно  сделать  принцессе?</a:t>
            </a:r>
            <a:endParaRPr lang="ru-RU" sz="3800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6172200"/>
            <a:ext cx="3276600" cy="533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проснуться   </a:t>
            </a:r>
            <a:endParaRPr lang="ru-RU" sz="44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6200000">
            <a:off x="8111932" y="5832669"/>
            <a:ext cx="785695" cy="855156"/>
          </a:xfrm>
          <a:prstGeom prst="chevron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688</Words>
  <PresentationFormat>Экран (4:3)</PresentationFormat>
  <Paragraphs>224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Михайловна</dc:creator>
  <cp:lastModifiedBy>Admin</cp:lastModifiedBy>
  <cp:revision>81</cp:revision>
  <dcterms:created xsi:type="dcterms:W3CDTF">2013-03-16T02:10:08Z</dcterms:created>
  <dcterms:modified xsi:type="dcterms:W3CDTF">2013-03-18T09:55:02Z</dcterms:modified>
</cp:coreProperties>
</file>