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65" r:id="rId6"/>
    <p:sldId id="261" r:id="rId7"/>
    <p:sldId id="262" r:id="rId8"/>
    <p:sldId id="263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1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4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0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4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6752-5A75-4869-A672-E0283031561B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C315-1B11-4F8A-805B-6808CD941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5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990656" cy="1512167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Красный волк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81727"/>
            <a:ext cx="5267870" cy="350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07" y="1600200"/>
            <a:ext cx="67927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2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Необычный хищник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8219256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Красный волк очень необычный хищник. Его внешность привлекательна и не устает удивлять всех, кто встречается с ним на своем пути. Хищнику досталась от природы волчья харизма, гибкость шакала и шуба шикарной лисы. Также его называют: горный волк, гималайский волк или </a:t>
            </a:r>
            <a:r>
              <a:rPr lang="ru-RU" dirty="0" err="1" smtClean="0"/>
              <a:t>буанзу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6160"/>
            <a:ext cx="3177547" cy="23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9358"/>
            <a:ext cx="4552923" cy="303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54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3"/>
            <a:ext cx="7787208" cy="2664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Красный волк внешне очень напоминает лису. Если разглядывать его издалека, то отличить эти два совершенно разных животных практически невозможно. Рыжий, с красным отливом густой мех, длинный пушистый хвост, острая мордочка, — все это придает ему невероятное сходство с лисой. Но на самом деле рыжий хищник из семейства псовых – это полноценный волк.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4646374" cy="29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6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Вымирающий вид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363272" cy="223224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Раньше люди ради пищи или собственной безопасности бесконтрольно убивали животных, не задумываясь об их роли в экосистеме планеты и угрозе вымирания. С ростом населения, в условиях все возрастающего потребления продуктов питания, с лица земли стали исчезать или находятся на грани полного уничтожения многие представители дикой природы. Одним из таких вымирающих видов является красный вол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4" y="3068960"/>
            <a:ext cx="4507070" cy="30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13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295232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Встретить в дикой природе красного волка не так-то просто, так как обитают эти хитрые и умные хищники обособленно от людей. К тому же их легко спутать с лисицами из-за внешнего сходства, так что некоторые путешественники и не подозревают, что за зверь им повстречался. Увы, в настоящее время над красными волками нависла серьёзная угроза, так как постоянно расширяющаяся человеческая цивилизация продолжает теснить их с привычных мест.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50062" cy="2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61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о красном волке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1683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Стая этих хищников представляет собой серьёзную угрозу. Были случаи, когда красные волки успешно нападали даже на могучих тигров и леопардов.</a:t>
            </a:r>
          </a:p>
          <a:p>
            <a:r>
              <a:rPr lang="ru-RU" dirty="0" smtClean="0"/>
              <a:t>В подходящих условиях красный волк может жить до 15 лет, но из-за многочисленных опасностей средняя продолжительность жизни этих животных на воле примерно в три раза короче.</a:t>
            </a:r>
          </a:p>
          <a:p>
            <a:r>
              <a:rPr lang="ru-RU" dirty="0" smtClean="0"/>
              <a:t>Обоняние у них великолепное, но слух ещё лучше. Красные волки способны услышать подозрительный звук за несколько сотен метров. Впрочем, песцы, например, легко слышат мышей, пробирающихся под толстым слоем снега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555479" cy="237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77072"/>
            <a:ext cx="3244045" cy="20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6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о красном волке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3"/>
            <a:ext cx="7859216" cy="2808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мире существует всего один вид красного волка, который учёные разделяют на десять подвидов. В России водятся два из них.</a:t>
            </a:r>
          </a:p>
          <a:p>
            <a:r>
              <a:rPr lang="ru-RU" dirty="0" smtClean="0"/>
              <a:t>Пумы, которые иногда служат объектом охоты волчьей стаи, по возможности спасаются на деревьях, так как они, в отличие от своих противников, лазают по ним отлично.</a:t>
            </a:r>
          </a:p>
          <a:p>
            <a:r>
              <a:rPr lang="ru-RU" dirty="0" smtClean="0"/>
              <a:t>Красные волки очень хитры. Они редко попадаются в охотничьи ловушки и капканы, обходя их стороной.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5295503" cy="243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44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Интересные факты о красном волке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9"/>
            <a:ext cx="6120680" cy="28803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людей эти хищники не нападают, разве что в исключительных случаях. Но они всегда держатся подальше от городов и деревень.</a:t>
            </a:r>
          </a:p>
          <a:p>
            <a:r>
              <a:rPr lang="ru-RU" dirty="0" smtClean="0"/>
              <a:t>В отличие от многих других животных, у красных волков равное участие в воспитании потомства принимают и самка, и самец.</a:t>
            </a:r>
          </a:p>
          <a:p>
            <a:r>
              <a:rPr lang="ru-RU" dirty="0" smtClean="0"/>
              <a:t>Собственным потомством красные волки, как и их обычные серые собратья, обзаводятся после достижения 2-летнего возраста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604147" cy="266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20970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32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заповедных зон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75106" cy="23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628801"/>
            <a:ext cx="7776864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Зоологи отмечают, для того чтобы восстановить популяцию красного волка его необходимо выращивать в искусственных условиях, создавать заповедные зоны с обилием пищи для этого хищника. Ну а сейчас единственным способом сохранения вида является разведение его в зоопарках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611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527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Красный волк</vt:lpstr>
      <vt:lpstr>Необычный хищник</vt:lpstr>
      <vt:lpstr>Внешность</vt:lpstr>
      <vt:lpstr>Вымирающий вид</vt:lpstr>
      <vt:lpstr>Презентация PowerPoint</vt:lpstr>
      <vt:lpstr>Интересные факты о красном волке</vt:lpstr>
      <vt:lpstr>Интересные факты о красном волке</vt:lpstr>
      <vt:lpstr>Интересные факты о красном волке</vt:lpstr>
      <vt:lpstr>Создание заповедных зон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2023-02-13T13:05:07Z</dcterms:created>
  <dcterms:modified xsi:type="dcterms:W3CDTF">2023-02-13T14:22:51Z</dcterms:modified>
</cp:coreProperties>
</file>