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6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92" r:id="rId13"/>
    <p:sldId id="269" r:id="rId14"/>
    <p:sldId id="272" r:id="rId15"/>
    <p:sldId id="293" r:id="rId16"/>
    <p:sldId id="270" r:id="rId17"/>
    <p:sldId id="271" r:id="rId18"/>
    <p:sldId id="286" r:id="rId19"/>
    <p:sldId id="273" r:id="rId20"/>
    <p:sldId id="274" r:id="rId21"/>
    <p:sldId id="275" r:id="rId22"/>
    <p:sldId id="276" r:id="rId23"/>
    <p:sldId id="283" r:id="rId24"/>
    <p:sldId id="280" r:id="rId25"/>
    <p:sldId id="277" r:id="rId26"/>
    <p:sldId id="284" r:id="rId27"/>
    <p:sldId id="281" r:id="rId28"/>
    <p:sldId id="278" r:id="rId29"/>
    <p:sldId id="285" r:id="rId30"/>
    <p:sldId id="282" r:id="rId31"/>
    <p:sldId id="288" r:id="rId32"/>
    <p:sldId id="287" r:id="rId33"/>
    <p:sldId id="289" r:id="rId34"/>
    <p:sldId id="290" r:id="rId35"/>
    <p:sldId id="291" r:id="rId36"/>
    <p:sldId id="308" r:id="rId37"/>
    <p:sldId id="309" r:id="rId38"/>
    <p:sldId id="294" r:id="rId39"/>
    <p:sldId id="304" r:id="rId40"/>
    <p:sldId id="295" r:id="rId41"/>
    <p:sldId id="296" r:id="rId42"/>
    <p:sldId id="297" r:id="rId43"/>
    <p:sldId id="298" r:id="rId44"/>
    <p:sldId id="299" r:id="rId45"/>
    <p:sldId id="300" r:id="rId46"/>
    <p:sldId id="303" r:id="rId47"/>
    <p:sldId id="302" r:id="rId48"/>
    <p:sldId id="305" r:id="rId49"/>
    <p:sldId id="306" r:id="rId50"/>
    <p:sldId id="307" r:id="rId51"/>
    <p:sldId id="310" r:id="rId52"/>
    <p:sldId id="311" r:id="rId53"/>
    <p:sldId id="312" r:id="rId54"/>
    <p:sldId id="301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8" d="100"/>
          <a:sy n="118" d="100"/>
        </p:scale>
        <p:origin x="-1733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8B29EB-59C0-4FD3-9814-D953EF7A665D}" type="datetimeFigureOut">
              <a:rPr lang="ru-RU" smtClean="0"/>
              <a:pPr/>
              <a:t>29.09.2024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305196-1479-4335-AB14-C7F7ED944E3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A785A-52B3-4226-8DA7-BC0CF9D0AB88}" type="datetimeFigureOut">
              <a:rPr lang="ru-RU" smtClean="0"/>
              <a:pPr/>
              <a:t>29.09.2024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D61A9-739E-406D-A050-7AEE0F69D4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A785A-52B3-4226-8DA7-BC0CF9D0AB88}" type="datetimeFigureOut">
              <a:rPr lang="ru-RU" smtClean="0"/>
              <a:pPr/>
              <a:t>29.09.2024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D61A9-739E-406D-A050-7AEE0F69D4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A785A-52B3-4226-8DA7-BC0CF9D0AB88}" type="datetimeFigureOut">
              <a:rPr lang="ru-RU" smtClean="0"/>
              <a:pPr/>
              <a:t>29.09.2024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D61A9-739E-406D-A050-7AEE0F69D4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A785A-52B3-4226-8DA7-BC0CF9D0AB88}" type="datetimeFigureOut">
              <a:rPr lang="ru-RU" smtClean="0"/>
              <a:pPr/>
              <a:t>29.09.2024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D61A9-739E-406D-A050-7AEE0F69D4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A785A-52B3-4226-8DA7-BC0CF9D0AB88}" type="datetimeFigureOut">
              <a:rPr lang="ru-RU" smtClean="0"/>
              <a:pPr/>
              <a:t>29.09.2024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D61A9-739E-406D-A050-7AEE0F69D4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A785A-52B3-4226-8DA7-BC0CF9D0AB88}" type="datetimeFigureOut">
              <a:rPr lang="ru-RU" smtClean="0"/>
              <a:pPr/>
              <a:t>29.09.2024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D61A9-739E-406D-A050-7AEE0F69D4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A785A-52B3-4226-8DA7-BC0CF9D0AB88}" type="datetimeFigureOut">
              <a:rPr lang="ru-RU" smtClean="0"/>
              <a:pPr/>
              <a:t>29.09.2024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D61A9-739E-406D-A050-7AEE0F69D4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A785A-52B3-4226-8DA7-BC0CF9D0AB88}" type="datetimeFigureOut">
              <a:rPr lang="ru-RU" smtClean="0"/>
              <a:pPr/>
              <a:t>29.09.2024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D61A9-739E-406D-A050-7AEE0F69D4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A785A-52B3-4226-8DA7-BC0CF9D0AB88}" type="datetimeFigureOut">
              <a:rPr lang="ru-RU" smtClean="0"/>
              <a:pPr/>
              <a:t>29.09.2024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D61A9-739E-406D-A050-7AEE0F69D4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A785A-52B3-4226-8DA7-BC0CF9D0AB88}" type="datetimeFigureOut">
              <a:rPr lang="ru-RU" smtClean="0"/>
              <a:pPr/>
              <a:t>29.09.2024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D61A9-739E-406D-A050-7AEE0F69D4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A785A-52B3-4226-8DA7-BC0CF9D0AB88}" type="datetimeFigureOut">
              <a:rPr lang="ru-RU" smtClean="0"/>
              <a:pPr/>
              <a:t>29.09.2024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D9D61A9-739E-406D-A050-7AEE0F69D4C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6BA785A-52B3-4226-8DA7-BC0CF9D0AB88}" type="datetimeFigureOut">
              <a:rPr lang="ru-RU" smtClean="0"/>
              <a:pPr/>
              <a:t>29.09.2024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D9D61A9-739E-406D-A050-7AEE0F69D4CB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5786" y="2643182"/>
            <a:ext cx="7854696" cy="1214446"/>
          </a:xfrm>
        </p:spPr>
        <p:txBody>
          <a:bodyPr/>
          <a:lstStyle/>
          <a:p>
            <a:pPr algn="ctr"/>
            <a:r>
              <a:rPr lang="ru-RU" dirty="0" smtClean="0"/>
              <a:t>СПОРТ</a:t>
            </a:r>
          </a:p>
          <a:p>
            <a:pPr algn="ctr"/>
            <a:r>
              <a:rPr lang="ru-RU" dirty="0" smtClean="0"/>
              <a:t>Популяризация спорта среди школьников.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214546" y="1142984"/>
            <a:ext cx="4929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ВИКТОРИНА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каком г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ороде проводились  зимние Олимпийские игры в 2014 году? </a:t>
            </a:r>
            <a:endParaRPr lang="ru-RU" sz="7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800" dirty="0" smtClean="0">
                <a:latin typeface="Times New Roman" pitchFamily="18" charset="0"/>
                <a:cs typeface="Times New Roman" pitchFamily="18" charset="0"/>
              </a:rPr>
              <a:t>СОЧИ</a:t>
            </a:r>
            <a:endParaRPr lang="ru-RU" sz="8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43042" y="2143116"/>
            <a:ext cx="625602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357298"/>
            <a:ext cx="8229600" cy="438912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</a:rPr>
              <a:t>Олимпийские игры - крупнейшие </a:t>
            </a:r>
            <a:r>
              <a:rPr lang="ru-RU" dirty="0" smtClean="0">
                <a:solidFill>
                  <a:srgbClr val="002060"/>
                </a:solidFill>
              </a:rPr>
              <a:t>международные комплексные</a:t>
            </a:r>
            <a:r>
              <a:rPr lang="ru-RU" dirty="0" smtClean="0">
                <a:solidFill>
                  <a:srgbClr val="002060"/>
                </a:solidFill>
              </a:rPr>
              <a:t> спортивные соревнования, которые проводят раз в четыре года под эгидой Международного олимпийского комитета (МОК). Медаль, завоёванная на Олимпийских играх, считается одним из наивысших достижений в спорте.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</a:rPr>
              <a:t>Традиция проведения Олимпийских игр, существовавшая в Древней Греции, зародилась как часть религиозного культа. Античные Олимпийские игры проводились в Олимпии, считавшейся у греков священным местом. От Олимпии произошло и название игр. В период с 776 года до н. э. по 393 год н. э. было проведено 292 Олимпиады. </a:t>
            </a:r>
            <a:r>
              <a:rPr lang="ru-RU" dirty="0" smtClean="0">
                <a:solidFill>
                  <a:srgbClr val="002060"/>
                </a:solidFill>
              </a:rPr>
              <a:t>Проведение 293-й Олимпиады было отменено императором Римской империи Феодосием I, а Олимпийские игры были запрещены как языческие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</a:rPr>
              <a:t>Современные Олимпийские игры были возрождены в конце XIX века французским общественным деятелем Пьером де Кубертеном.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6200" dirty="0" smtClean="0">
                <a:latin typeface="Times New Roman" pitchFamily="18" charset="0"/>
                <a:cs typeface="Times New Roman" pitchFamily="18" charset="0"/>
              </a:rPr>
              <a:t>5. ХОККЕЙ- ШАЙБА, </a:t>
            </a:r>
          </a:p>
          <a:p>
            <a:pPr>
              <a:buNone/>
            </a:pPr>
            <a:r>
              <a:rPr lang="ru-RU" sz="6200" dirty="0" smtClean="0">
                <a:latin typeface="Times New Roman" pitchFamily="18" charset="0"/>
                <a:cs typeface="Times New Roman" pitchFamily="18" charset="0"/>
              </a:rPr>
              <a:t>ФУТБОЛ – МЯЧ</a:t>
            </a:r>
          </a:p>
          <a:p>
            <a:pPr>
              <a:buNone/>
            </a:pPr>
            <a:r>
              <a:rPr lang="ru-RU" sz="6200" dirty="0" smtClean="0">
                <a:latin typeface="Times New Roman" pitchFamily="18" charset="0"/>
                <a:cs typeface="Times New Roman" pitchFamily="18" charset="0"/>
              </a:rPr>
              <a:t>БАДМИНТОН - …….</a:t>
            </a:r>
            <a:endParaRPr lang="ru-RU" sz="6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ВОЛАН</a:t>
            </a:r>
            <a:endParaRPr lang="ru-RU" sz="8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9148" y="1935164"/>
            <a:ext cx="5856058" cy="4000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b="1" dirty="0" smtClean="0"/>
              <a:t>Бадминтон</a:t>
            </a:r>
            <a:r>
              <a:rPr lang="ru-RU" dirty="0" smtClean="0"/>
              <a:t> — вид спорта, в котором игроки располагаются на противоположных сторонах разделённой сеткой площадки и перекидывают волан через сетку ударами ракеток.</a:t>
            </a:r>
          </a:p>
          <a:p>
            <a:r>
              <a:rPr lang="ru-RU" dirty="0" smtClean="0"/>
              <a:t>Цель игры — «приземлить» волан на стороне противника и наоборот, чтобы он не упал на собственное поле. Соперничают два игрока или две пары игроков (пары могут быть не только одного пола, но и смешанные — мужчина и женщина).</a:t>
            </a:r>
          </a:p>
          <a:p>
            <a:r>
              <a:rPr lang="ru-RU" dirty="0" smtClean="0"/>
              <a:t>Бадминтон входит в программу летних Олимпийских игр с 1992 года.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500174"/>
            <a:ext cx="8229600" cy="43891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6. Как называются соревнования, куда входят лыжные гонки со стрельбой на огневом рубеже?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БИАТЛОН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71604" y="2285992"/>
            <a:ext cx="5655979" cy="3093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389120"/>
          </a:xfrm>
        </p:spPr>
        <p:txBody>
          <a:bodyPr>
            <a:normAutofit lnSpcReduction="10000"/>
          </a:bodyPr>
          <a:lstStyle/>
          <a:p>
            <a:r>
              <a:rPr lang="ru-RU" b="1" dirty="0" smtClean="0"/>
              <a:t>Биатлон </a:t>
            </a:r>
            <a:r>
              <a:rPr lang="ru-RU" dirty="0" smtClean="0"/>
              <a:t>— это олимпийский вид спорта, который объединяет бег на лыжах и меткую стрельбу из мелкокалиберной винтовки.</a:t>
            </a:r>
          </a:p>
          <a:p>
            <a:r>
              <a:rPr lang="ru-RU" dirty="0" smtClean="0"/>
              <a:t>На соревнованиях по биатлону биатлонист бежит дистанции от 7,5 до 20 км и останавливается на стрельбище два или четыре раза. Дистанция для стрельбы всегда 50 м, и пять патронов стреляются каждый раз по пяти мишеням.</a:t>
            </a:r>
          </a:p>
          <a:p>
            <a:r>
              <a:rPr lang="ru-RU" dirty="0" smtClean="0"/>
              <a:t>Биатлон родом из скандинавских стран. В 1960 году биатлон </a:t>
            </a:r>
            <a:r>
              <a:rPr lang="ru-RU" dirty="0" smtClean="0"/>
              <a:t>был </a:t>
            </a:r>
            <a:r>
              <a:rPr lang="ru-RU" dirty="0" smtClean="0"/>
              <a:t>включён в программу Олимпийских игр.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571612"/>
            <a:ext cx="8229600" cy="43891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7. Как называется вид спорта, в котором спортсмен спускается лежа на плоских санях, по специальной трассе?</a:t>
            </a:r>
          </a:p>
          <a:p>
            <a:pPr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А) Бобслей</a:t>
            </a:r>
          </a:p>
          <a:p>
            <a:pPr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Б) Санный спорт</a:t>
            </a:r>
          </a:p>
          <a:p>
            <a:pPr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С) Шорт-трек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Положительное влияние физической культуры и спорта на успеваемость в школе</a:t>
            </a:r>
            <a:endParaRPr lang="ru-RU" sz="3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472" y="2071678"/>
            <a:ext cx="807249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Разные виды спорта по-разному влияют на развитие ребенка, включая его интеллектуальные способности. Например, шахматы не сильно развивают мышцы, силу и скорость реакции, но на первый взгляд это может показаться иначе. Спортивный аспект шахмат весьма значителен: как и в любом виде спорта, важны сосредоточенность и физическая выносливость, ведь несколько часов за доской – это серьезная нагрузка. В шахматах достижения доступны каждому, независимо от роста или силы. Здесь ключевыми являются внимание, стратегическое мышление и логика. Начать обучение шахматам можно уже в 4 года. Дети учатся записывать партии, а буквенно-цифровая система обозначений на доске похожа на координаты. У маленького шахматиста не возникнет проблем с решением математических задач в школе. Игроки в шахматы обычно обладают хорошими аналитическими способностями, внимательны и имеют отличную память.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Санный спорт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17420" y="2057241"/>
            <a:ext cx="4709160" cy="414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8. Назовите вид спорта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2468" y="1935163"/>
            <a:ext cx="8059063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428868"/>
            <a:ext cx="8229600" cy="177927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ФЕХТОВАНИЕ</a:t>
            </a:r>
            <a:endParaRPr lang="ru-RU" sz="72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857364"/>
            <a:ext cx="8229600" cy="438912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b="1" dirty="0" smtClean="0"/>
              <a:t>Фехтование</a:t>
            </a:r>
            <a:r>
              <a:rPr lang="ru-RU" dirty="0" smtClean="0"/>
              <a:t> — это вид спорта, который развивает выносливость, внимательность и укрепляет разные группы мышц.</a:t>
            </a:r>
          </a:p>
          <a:p>
            <a:pPr>
              <a:buNone/>
            </a:pPr>
            <a:r>
              <a:rPr lang="ru-RU" dirty="0" smtClean="0"/>
              <a:t>Он может быть трёх видов:</a:t>
            </a:r>
          </a:p>
          <a:p>
            <a:pPr>
              <a:buNone/>
            </a:pPr>
            <a:r>
              <a:rPr lang="ru-RU" dirty="0" smtClean="0"/>
              <a:t>на рапирах;</a:t>
            </a:r>
          </a:p>
          <a:p>
            <a:pPr>
              <a:buNone/>
            </a:pPr>
            <a:r>
              <a:rPr lang="ru-RU" dirty="0" smtClean="0"/>
              <a:t>на саблях;</a:t>
            </a:r>
          </a:p>
          <a:p>
            <a:pPr>
              <a:buNone/>
            </a:pPr>
            <a:r>
              <a:rPr lang="ru-RU" dirty="0" smtClean="0"/>
              <a:t>на шпагах.</a:t>
            </a:r>
          </a:p>
          <a:p>
            <a:pPr>
              <a:buNone/>
            </a:pPr>
            <a:r>
              <a:rPr lang="ru-RU" dirty="0" smtClean="0"/>
              <a:t>Для каждого оружия присущи свои правила. Главное отличие заключается в участке тела, куда наносится удар. Спортсмену нужно сделать укол сопернику и предотвратить укол себя.</a:t>
            </a:r>
          </a:p>
          <a:p>
            <a:pPr>
              <a:buNone/>
            </a:pPr>
            <a:r>
              <a:rPr lang="ru-RU" dirty="0" smtClean="0"/>
              <a:t>Участниками соревнований могут стать как женщины, так и мужчины.</a:t>
            </a:r>
          </a:p>
          <a:p>
            <a:pPr>
              <a:buNone/>
            </a:pPr>
            <a:r>
              <a:rPr lang="ru-RU" dirty="0" smtClean="0"/>
              <a:t>Фехтование входит в программу Олимпийских игр.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9. Назовите вид спорта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0190" y="2198211"/>
            <a:ext cx="6103620" cy="3863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428868"/>
            <a:ext cx="8229600" cy="177927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ГРЕБЛЯ</a:t>
            </a:r>
            <a:endParaRPr lang="ru-RU" sz="72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71612"/>
            <a:ext cx="8229600" cy="4389120"/>
          </a:xfrm>
        </p:spPr>
        <p:txBody>
          <a:bodyPr>
            <a:normAutofit fontScale="92500" lnSpcReduction="20000"/>
          </a:bodyPr>
          <a:lstStyle/>
          <a:p>
            <a:pPr marL="3175" indent="-3175">
              <a:buNone/>
            </a:pPr>
            <a:r>
              <a:rPr lang="ru-RU" b="1" dirty="0" smtClean="0"/>
              <a:t>Гребля </a:t>
            </a:r>
            <a:r>
              <a:rPr lang="ru-RU" dirty="0" smtClean="0"/>
              <a:t>— это спорт гоночных лодок с использованием весел.</a:t>
            </a:r>
          </a:p>
          <a:p>
            <a:pPr marL="3175" indent="-3175">
              <a:buNone/>
            </a:pPr>
            <a:r>
              <a:rPr lang="ru-RU" dirty="0" smtClean="0"/>
              <a:t>Он отличается от гребного спорта тем, что </a:t>
            </a:r>
            <a:r>
              <a:rPr lang="ru-RU" dirty="0" smtClean="0"/>
              <a:t>весла</a:t>
            </a:r>
          </a:p>
          <a:p>
            <a:pPr marL="3175" indent="-3175">
              <a:buNone/>
            </a:pPr>
            <a:r>
              <a:rPr lang="ru-RU" dirty="0" smtClean="0"/>
              <a:t>крепятся </a:t>
            </a:r>
            <a:r>
              <a:rPr lang="ru-RU" dirty="0" smtClean="0"/>
              <a:t>к лодке с помощью уключин, а не </a:t>
            </a:r>
            <a:r>
              <a:rPr lang="ru-RU" dirty="0" smtClean="0"/>
              <a:t>соединяются с лодкой</a:t>
            </a:r>
            <a:r>
              <a:rPr lang="ru-RU" dirty="0" smtClean="0"/>
              <a:t>.</a:t>
            </a:r>
          </a:p>
          <a:p>
            <a:pPr marL="3175" indent="-3175">
              <a:buNone/>
            </a:pPr>
            <a:r>
              <a:rPr lang="ru-RU" dirty="0" smtClean="0"/>
              <a:t>Гребля делится на две дисциплины:</a:t>
            </a:r>
          </a:p>
          <a:p>
            <a:pPr marL="3175" indent="-3175">
              <a:buNone/>
            </a:pPr>
            <a:r>
              <a:rPr lang="ru-RU" dirty="0" smtClean="0"/>
              <a:t>гребля на веслах;</a:t>
            </a:r>
          </a:p>
          <a:p>
            <a:pPr marL="3175" indent="-3175">
              <a:buNone/>
            </a:pPr>
            <a:r>
              <a:rPr lang="ru-RU" dirty="0" smtClean="0"/>
              <a:t>гребля на стреловидность.</a:t>
            </a:r>
          </a:p>
          <a:p>
            <a:pPr marL="3175" indent="-3175">
              <a:buNone/>
            </a:pPr>
            <a:r>
              <a:rPr lang="ru-RU" dirty="0" smtClean="0"/>
              <a:t>В гребле каждый гребец держит два весла — по одному </a:t>
            </a:r>
            <a:r>
              <a:rPr lang="ru-RU" dirty="0" smtClean="0"/>
              <a:t>в каждой </a:t>
            </a:r>
            <a:r>
              <a:rPr lang="ru-RU" dirty="0" smtClean="0"/>
              <a:t>руке, а в гребле с размахом каждый гребец держит одно весло обеими руками.</a:t>
            </a:r>
          </a:p>
          <a:p>
            <a:pPr marL="3175" indent="-3175">
              <a:buNone/>
            </a:pPr>
            <a:r>
              <a:rPr lang="ru-RU" dirty="0" smtClean="0"/>
              <a:t>Гребля — один из старейших олимпийских видов спорта.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10. Назовите вид спорта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48945" y="1935163"/>
            <a:ext cx="5846109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7200" dirty="0" smtClean="0"/>
              <a:t>ВОДНОЕ ПОЛО</a:t>
            </a:r>
            <a:endParaRPr lang="ru-RU" sz="72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Водное поло (ватерполо) </a:t>
            </a:r>
            <a:r>
              <a:rPr lang="ru-RU" dirty="0" smtClean="0"/>
              <a:t>— спортивная командная игра, которая проводится в воде. Игра может проходить как в водоёмах, так и в бассейнах.</a:t>
            </a:r>
          </a:p>
          <a:p>
            <a:r>
              <a:rPr lang="ru-RU" dirty="0" smtClean="0"/>
              <a:t>В игре участвуют две команды, задача которых — забить как можно больше голов в ворота соперника за время игры.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Влияние спорта на организм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1) Укрепляется опорно-двигательный аппарат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2) Укрепляется и развивается нервная система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3) Улучшается работа сердца и сосудов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4) Улучшается работа органов дыхания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5) Повышаются иммунитет и улучшается состав крови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6) Улучшается метаболизм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7) Меняется отношение к жизни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11. В какой игре пользуются самым легким мячом?</a:t>
            </a: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Настольный теннис (пинг-понг)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6490" y="1935163"/>
            <a:ext cx="6851019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71612"/>
            <a:ext cx="8229600" cy="4389120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/>
              <a:t>Настольный теннис </a:t>
            </a:r>
            <a:r>
              <a:rPr lang="ru-RU" dirty="0" smtClean="0"/>
              <a:t>— это спортивная игра с целлулоидным мячом белого или оранжевого цвета и ракетками на столе зелёного или тёмно-синего цвета, разделённом сеткой.</a:t>
            </a:r>
          </a:p>
          <a:p>
            <a:r>
              <a:rPr lang="ru-RU" dirty="0" smtClean="0"/>
              <a:t>Игра ведётся до 11 очков, но преимущество одного из соперников в итоге должно достичь не менее двух очков. Матч состоит из трёх, пяти или семи партий (сетов).</a:t>
            </a:r>
          </a:p>
          <a:p>
            <a:r>
              <a:rPr lang="ru-RU" dirty="0" smtClean="0"/>
              <a:t>Проводятся личные и командные состязания в одиночном, парном и смешанном разрядах.</a:t>
            </a:r>
          </a:p>
          <a:p>
            <a:r>
              <a:rPr lang="ru-RU" dirty="0" smtClean="0"/>
              <a:t>С 1988 года настольный теннис входит в программу Олимпийских игр.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12. Назовите кто изображен на фото?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90552" y="1935163"/>
            <a:ext cx="4962896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Евгений </a:t>
            </a:r>
            <a:r>
              <a:rPr lang="ru-RU" sz="8000" dirty="0" err="1" smtClean="0">
                <a:latin typeface="Times New Roman" pitchFamily="18" charset="0"/>
                <a:cs typeface="Times New Roman" pitchFamily="18" charset="0"/>
              </a:rPr>
              <a:t>Плющенко</a:t>
            </a:r>
            <a:endParaRPr lang="ru-RU" sz="8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571612"/>
            <a:ext cx="8229600" cy="4389120"/>
          </a:xfrm>
        </p:spPr>
        <p:txBody>
          <a:bodyPr>
            <a:normAutofit fontScale="92500" lnSpcReduction="20000"/>
          </a:bodyPr>
          <a:lstStyle/>
          <a:p>
            <a:pPr marL="3175" indent="-3175">
              <a:buNone/>
            </a:pPr>
            <a:r>
              <a:rPr lang="ru-RU" b="1" dirty="0" smtClean="0"/>
              <a:t>Евгений </a:t>
            </a:r>
            <a:r>
              <a:rPr lang="ru-RU" b="1" dirty="0" err="1" smtClean="0"/>
              <a:t>Плющенко</a:t>
            </a:r>
            <a:r>
              <a:rPr lang="ru-RU" dirty="0" smtClean="0"/>
              <a:t> — российский фигурист, заслуженный мастер спорта России.</a:t>
            </a:r>
          </a:p>
          <a:p>
            <a:pPr marL="3175" indent="-3175">
              <a:buNone/>
            </a:pPr>
            <a:r>
              <a:rPr lang="ru-RU" dirty="0" smtClean="0"/>
              <a:t>Родился 3 ноября 1982 года. С четырёх лет начал заниматься фигурным катанием, первым тренером стала Татьяна Скала.</a:t>
            </a:r>
          </a:p>
          <a:p>
            <a:pPr marL="3175" indent="-3175">
              <a:buNone/>
            </a:pPr>
            <a:r>
              <a:rPr lang="ru-RU" dirty="0" smtClean="0"/>
              <a:t>Евгений </a:t>
            </a:r>
            <a:r>
              <a:rPr lang="ru-RU" dirty="0" err="1" smtClean="0"/>
              <a:t>Плющенко</a:t>
            </a:r>
            <a:r>
              <a:rPr lang="ru-RU" dirty="0" smtClean="0"/>
              <a:t> является:</a:t>
            </a:r>
          </a:p>
          <a:p>
            <a:pPr marL="3175" indent="-3175">
              <a:buNone/>
            </a:pPr>
            <a:r>
              <a:rPr lang="ru-RU" dirty="0" smtClean="0"/>
              <a:t>двукратным олимпийским чемпионом;</a:t>
            </a:r>
          </a:p>
          <a:p>
            <a:pPr marL="3175" indent="-3175"/>
            <a:r>
              <a:rPr lang="ru-RU" dirty="0" smtClean="0"/>
              <a:t>двукратным серебряным призёром Олимпийских игр;</a:t>
            </a:r>
          </a:p>
          <a:p>
            <a:pPr marL="3175" indent="-3175"/>
            <a:r>
              <a:rPr lang="ru-RU" dirty="0" smtClean="0"/>
              <a:t>трёхкратным чемпионом мира;</a:t>
            </a:r>
          </a:p>
          <a:p>
            <a:pPr marL="3175" indent="-3175"/>
            <a:r>
              <a:rPr lang="ru-RU" dirty="0" smtClean="0"/>
              <a:t>семикратным чемпионом Европы.</a:t>
            </a:r>
          </a:p>
          <a:p>
            <a:pPr marL="3175" indent="-3175">
              <a:buNone/>
            </a:pPr>
            <a:r>
              <a:rPr lang="ru-RU" dirty="0" smtClean="0"/>
              <a:t>31 марта 2017 года фигурист заявил о завершении спортивной карьеры.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13. 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Что означает «</a:t>
            </a:r>
            <a:r>
              <a:rPr lang="ru-RU" sz="8000" dirty="0" err="1" smtClean="0">
                <a:latin typeface="Times New Roman" pitchFamily="18" charset="0"/>
                <a:cs typeface="Times New Roman" pitchFamily="18" charset="0"/>
              </a:rPr>
              <a:t>баскет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» и «бол»? </a:t>
            </a:r>
            <a:endParaRPr lang="ru-RU" sz="8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43902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КОРЗИНА И МЯЧ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857364"/>
            <a:ext cx="8229600" cy="4389120"/>
          </a:xfrm>
        </p:spPr>
        <p:txBody>
          <a:bodyPr/>
          <a:lstStyle/>
          <a:p>
            <a:pPr algn="ctr">
              <a:buNone/>
            </a:pPr>
            <a:endParaRPr lang="ru-RU" dirty="0" smtClean="0"/>
          </a:p>
          <a:p>
            <a:pPr>
              <a:buNone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800" b="1" dirty="0" err="1" smtClean="0">
                <a:latin typeface="Times New Roman" pitchFamily="18" charset="0"/>
                <a:cs typeface="Times New Roman" pitchFamily="18" charset="0"/>
              </a:rPr>
              <a:t>Баскет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 в переводе с английского языка означает «корзина», а 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«бол» 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— «мяч».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7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РЕБУСЫ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b="1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935480"/>
            <a:ext cx="8643998" cy="4389120"/>
          </a:xfrm>
        </p:spPr>
        <p:txBody>
          <a:bodyPr/>
          <a:lstStyle/>
          <a:p>
            <a:pPr algn="just">
              <a:buNone/>
            </a:pP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Ребус – 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 один из видов словесных игр. Это загадка, в которой искомое слово или фраза изображены в виде рисунков предметов, букв, 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знаков.</a:t>
            </a:r>
            <a:endParaRPr lang="ru-RU" sz="36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Викторина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ru-RU" sz="6600" dirty="0" smtClean="0">
                <a:latin typeface="Times New Roman" pitchFamily="18" charset="0"/>
                <a:cs typeface="Times New Roman" pitchFamily="18" charset="0"/>
              </a:rPr>
              <a:t>1. В каком городе устраивались Олимпийские игры: Афины, Олимпия?</a:t>
            </a:r>
            <a:endParaRPr lang="ru-RU" sz="6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1. НАЗОВИТЕ ВИД СПОРТА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46760" y="2682081"/>
            <a:ext cx="765048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ВОЛЕЙБОЛ</a:t>
            </a: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98580" y="1935163"/>
            <a:ext cx="6146839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b="1" dirty="0" smtClean="0"/>
              <a:t>Волейбол</a:t>
            </a:r>
            <a:r>
              <a:rPr lang="ru-RU" dirty="0" smtClean="0"/>
              <a:t> — командная спортивная игра, в которой две команды соревнуются на специальной площадке, разделённой сеткой.</a:t>
            </a:r>
          </a:p>
          <a:p>
            <a:r>
              <a:rPr lang="ru-RU" dirty="0" smtClean="0"/>
              <a:t>Цель игры — направить мяч на сторону соперника таким образом, чтобы он приземлился на площадке противника, либо игрок защищающейся команды допустил ошибку.</a:t>
            </a:r>
          </a:p>
          <a:p>
            <a:r>
              <a:rPr lang="ru-RU" dirty="0" smtClean="0"/>
              <a:t>В волейбол играют на площадке размером 9 на 18 метров. Вся площадка разделена на две равные половины средней линией, над которой подвешивается сетка. Высота сетки зависит от возраста и пола играющих.</a:t>
            </a:r>
          </a:p>
          <a:p>
            <a:r>
              <a:rPr lang="ru-RU" dirty="0" smtClean="0"/>
              <a:t>В игре участвуют 12 игроков (по 6 игроков с каждой стороны). Игра ведётся мячом весом 250 грамм и окружностью 65–68 сантиметров.</a:t>
            </a:r>
          </a:p>
          <a:p>
            <a:r>
              <a:rPr lang="ru-RU" dirty="0" smtClean="0"/>
              <a:t>Игра состоит из трёх или пяти партий, в каждой из которых счёт ведётся до 25 очков. Побеждает та команда, которая выиграет две партии из трёх или три из пяти.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2. НАЗОВИТЕ ВИД СПОРТА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22052" y="2143116"/>
            <a:ext cx="7950476" cy="3998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КЕЛЕТОН</a:t>
            </a:r>
            <a:endParaRPr lang="ru-RU" sz="7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14480" y="2000240"/>
            <a:ext cx="5863975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867656"/>
          </a:xfrm>
        </p:spPr>
        <p:txBody>
          <a:bodyPr>
            <a:noAutofit/>
          </a:bodyPr>
          <a:lstStyle/>
          <a:p>
            <a:r>
              <a:rPr lang="ru-RU" sz="4000" dirty="0" smtClean="0"/>
              <a:t>3. Спортивный </a:t>
            </a:r>
            <a:r>
              <a:rPr lang="ru-RU" sz="4000" dirty="0" smtClean="0"/>
              <a:t>снаряд для физических упражнений взрослых и </a:t>
            </a:r>
            <a:r>
              <a:rPr lang="ru-RU" sz="4000" dirty="0" smtClean="0"/>
              <a:t>детей?</a:t>
            </a:r>
            <a:endParaRPr lang="ru-RU" sz="4000" dirty="0"/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1783" y="2714620"/>
            <a:ext cx="8726095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СКАКАЛКА</a:t>
            </a:r>
            <a:endParaRPr lang="ru-RU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04994" y="1935163"/>
            <a:ext cx="7534012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err="1" smtClean="0"/>
              <a:t>Скака́лка</a:t>
            </a:r>
            <a:r>
              <a:rPr lang="ru-RU" dirty="0" smtClean="0"/>
              <a:t> — спортивный снаряд для физических упражнений (прыжков) взрослых и детей. Представляет собой синтетический (или кожаный) шнур. Прыжки осуществляются таким образом, чтобы скакалка проходила под ногами и над головой.</a:t>
            </a:r>
            <a:endParaRPr lang="ru-RU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57232"/>
            <a:ext cx="8229600" cy="17859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4. Способность 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организма к продолжительному выполнению какой-либо работы без заметного снижения работоспособности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41" y="2500306"/>
            <a:ext cx="8664597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ВЫНОСЛИВОСТЬ</a:t>
            </a:r>
            <a:endParaRPr lang="ru-RU" sz="7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9600" dirty="0" smtClean="0"/>
              <a:t>ОЛИМПИЯ</a:t>
            </a:r>
            <a:endParaRPr lang="ru-RU" sz="9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Выносливость — это способность к продолжительной работе без снижения её эффективности, способность противостоять утомлению.</a:t>
            </a:r>
          </a:p>
          <a:p>
            <a:r>
              <a:rPr lang="ru-RU" dirty="0" smtClean="0"/>
              <a:t>Выносливость бывает двух видов:</a:t>
            </a:r>
          </a:p>
          <a:p>
            <a:r>
              <a:rPr lang="ru-RU" dirty="0" smtClean="0"/>
              <a:t>Общая выносливость — это способность человека к продолжительной физической работе умеренной интенсивности с функционированием большей части мышечного аппарата. Примеры: ходьба на лыжах, плавание, гребля и т.п.</a:t>
            </a:r>
          </a:p>
          <a:p>
            <a:r>
              <a:rPr lang="ru-RU" dirty="0" smtClean="0"/>
              <a:t>Специфическая выносливость — это способность человека выполнять отдельные виды физической работы вопреки нарастающему утомлению. Примеры: силовая выносливость, скоростная, игровая, координационная, статистическая и т.д.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0011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5. Знаменитая </a:t>
            </a:r>
            <a:r>
              <a:rPr lang="ru-RU" dirty="0" smtClean="0"/>
              <a:t>игра появившаяся в Канаде?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9480" y="2500306"/>
            <a:ext cx="8123192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ХОККЕЙ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483961"/>
            <a:ext cx="8229600" cy="3291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389120"/>
          </a:xfrm>
        </p:spPr>
        <p:txBody>
          <a:bodyPr/>
          <a:lstStyle/>
          <a:p>
            <a:r>
              <a:rPr lang="ru-RU" b="1" dirty="0" smtClean="0"/>
              <a:t>Хоккей</a:t>
            </a:r>
            <a:r>
              <a:rPr lang="ru-RU" dirty="0" smtClean="0"/>
              <a:t> — командная спортивная игра на льду, заключающаяся в противоборстве двух команд на коньках.</a:t>
            </a:r>
          </a:p>
          <a:p>
            <a:r>
              <a:rPr lang="ru-RU" dirty="0" smtClean="0"/>
              <a:t>Игроки, передавая шайбу клюшками, стремятся забросить её наибольшее количество раз в ворота соперника и не пропустить в свои.</a:t>
            </a:r>
          </a:p>
          <a:p>
            <a:r>
              <a:rPr lang="ru-RU" dirty="0" smtClean="0"/>
              <a:t>Игра является олимпийским видом спорта. По всему миру зарегистрировано более миллиона игроков, регулярно выступающих в различных лигах.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sz="6600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6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2. Как звучит девиз Олимпийских игр:</a:t>
            </a:r>
          </a:p>
          <a:p>
            <a:pPr>
              <a:buNone/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А) «Быстрее, выше, сильнее»</a:t>
            </a:r>
          </a:p>
          <a:p>
            <a:pPr>
              <a:buNone/>
            </a:pP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Б) «Быстрее, дальше, выше»</a:t>
            </a:r>
          </a:p>
          <a:p>
            <a:pPr>
              <a:buNone/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В) «Спорт, здоровье, радость»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«Быстрее, выше, сильнее»</a:t>
            </a:r>
            <a:endParaRPr lang="ru-RU" sz="8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428736"/>
            <a:ext cx="8229600" cy="438912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3. Как часто проводятся Олимпийские игры?</a:t>
            </a:r>
            <a:endParaRPr lang="ru-RU" sz="7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ОДИН РАЗ В ЧЕТЫРЕ ГОДА</a:t>
            </a: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352</TotalTime>
  <Words>642</Words>
  <Application>Microsoft Office PowerPoint</Application>
  <PresentationFormat>Экран (4:3)</PresentationFormat>
  <Paragraphs>118</Paragraphs>
  <Slides>54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Поток</vt:lpstr>
      <vt:lpstr>Слайд 1</vt:lpstr>
      <vt:lpstr>Положительное влияние физической культуры и спорта на успеваемость в школе</vt:lpstr>
      <vt:lpstr>Влияние спорта на организм</vt:lpstr>
      <vt:lpstr>Викторина</vt:lpstr>
      <vt:lpstr>Слайд 5</vt:lpstr>
      <vt:lpstr>Слайд 6</vt:lpstr>
      <vt:lpstr>Слайд 7</vt:lpstr>
      <vt:lpstr>Слайд 8</vt:lpstr>
      <vt:lpstr>Слайд 9</vt:lpstr>
      <vt:lpstr>Слайд 10</vt:lpstr>
      <vt:lpstr>СОЧИ</vt:lpstr>
      <vt:lpstr>Слайд 12</vt:lpstr>
      <vt:lpstr>Слайд 13</vt:lpstr>
      <vt:lpstr>ВОЛАН</vt:lpstr>
      <vt:lpstr>Слайд 15</vt:lpstr>
      <vt:lpstr>Слайд 16</vt:lpstr>
      <vt:lpstr>БИАТЛОН</vt:lpstr>
      <vt:lpstr>Слайд 18</vt:lpstr>
      <vt:lpstr>Слайд 19</vt:lpstr>
      <vt:lpstr>Санный спорт</vt:lpstr>
      <vt:lpstr>8. Назовите вид спорта</vt:lpstr>
      <vt:lpstr>Слайд 22</vt:lpstr>
      <vt:lpstr>Слайд 23</vt:lpstr>
      <vt:lpstr>9. Назовите вид спорта</vt:lpstr>
      <vt:lpstr>Слайд 25</vt:lpstr>
      <vt:lpstr>Слайд 26</vt:lpstr>
      <vt:lpstr>10. Назовите вид спорта</vt:lpstr>
      <vt:lpstr>Слайд 28</vt:lpstr>
      <vt:lpstr>Слайд 29</vt:lpstr>
      <vt:lpstr>Слайд 30</vt:lpstr>
      <vt:lpstr>Настольный теннис (пинг-понг)</vt:lpstr>
      <vt:lpstr>Слайд 32</vt:lpstr>
      <vt:lpstr>12. Назовите кто изображен на фото?</vt:lpstr>
      <vt:lpstr>Слайд 34</vt:lpstr>
      <vt:lpstr>Слайд 35</vt:lpstr>
      <vt:lpstr>Слайд 36</vt:lpstr>
      <vt:lpstr>КОРЗИНА И МЯЧ </vt:lpstr>
      <vt:lpstr>Слайд 38</vt:lpstr>
      <vt:lpstr>Слайд 39</vt:lpstr>
      <vt:lpstr>1. НАЗОВИТЕ ВИД СПОРТА</vt:lpstr>
      <vt:lpstr>ВОЛЕЙБОЛ</vt:lpstr>
      <vt:lpstr>Слайд 42</vt:lpstr>
      <vt:lpstr>2. НАЗОВИТЕ ВИД СПОРТА</vt:lpstr>
      <vt:lpstr>СКЕЛЕТОН</vt:lpstr>
      <vt:lpstr>3. Спортивный снаряд для физических упражнений взрослых и детей?</vt:lpstr>
      <vt:lpstr>СКАКАЛКА</vt:lpstr>
      <vt:lpstr>  </vt:lpstr>
      <vt:lpstr>4. Способность организма к продолжительному выполнению какой-либо работы без заметного снижения работоспособности </vt:lpstr>
      <vt:lpstr>Слайд 49</vt:lpstr>
      <vt:lpstr>Слайд 50</vt:lpstr>
      <vt:lpstr>5. Знаменитая игра появившаяся в Канаде?</vt:lpstr>
      <vt:lpstr>ХОККЕЙ</vt:lpstr>
      <vt:lpstr>Слайд 53</vt:lpstr>
      <vt:lpstr>Слайд 54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interuser</dc:creator>
  <cp:lastModifiedBy>interuser</cp:lastModifiedBy>
  <cp:revision>47</cp:revision>
  <dcterms:created xsi:type="dcterms:W3CDTF">2024-09-28T15:02:31Z</dcterms:created>
  <dcterms:modified xsi:type="dcterms:W3CDTF">2024-09-29T18:20:35Z</dcterms:modified>
</cp:coreProperties>
</file>