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44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8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8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44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7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04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90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6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65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85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D57C-F1B1-4B3E-B8CF-44FA9CCFB3A8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AB76E-7938-42E9-B9D8-EB3D15C648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A0FB220-256B-44F8-97DF-35BB89D6D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3431"/>
            <a:ext cx="9144000" cy="1318846"/>
          </a:xfrm>
        </p:spPr>
        <p:txBody>
          <a:bodyPr>
            <a:normAutofit fontScale="90000"/>
          </a:bodyPr>
          <a:lstStyle/>
          <a:p>
            <a:r>
              <a:rPr lang="ru-RU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Происхождение, рост и развитие сельскохозяйственных животных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097214"/>
            <a:ext cx="3771900" cy="27607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58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539950D-9079-46D5-B6DC-AE2CE63663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365125"/>
            <a:ext cx="11830930" cy="1325563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rgbClr val="333333"/>
                </a:solidFill>
                <a:effectLst/>
                <a:latin typeface="YS Text"/>
              </a:rPr>
            </a:br>
            <a:r>
              <a:rPr lang="ru-RU" sz="31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 ростом понимают </a:t>
            </a: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увеличения размеров организма, его массы, происходящий за счет накопления в нем активных, главным образом белковых веществ. 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сопровождается не только увеличением массы, но и изменением пропорций тела, обуславливающим новые качества. </a:t>
            </a:r>
            <a:r>
              <a:rPr lang="ru-RU" sz="31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роста животных лежат три различных процесса</a:t>
            </a:r>
            <a: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клеток;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их массы и объема;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межклеточных образований.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/>
            </a:r>
            <a:b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</a:br>
            <a:r>
              <a:rPr lang="ru-RU" sz="31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Закономерностей роста и развития выделяют четыре:</a:t>
            </a:r>
            <a:br>
              <a:rPr lang="ru-RU" sz="3100" b="1" i="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периодичность;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неравномерность;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ритмичность;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непрерывность жизненных процессов.</a:t>
            </a:r>
            <a:br>
              <a:rPr lang="ru-RU" sz="31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93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CA0C400A-FE8F-4E6F-AE26-7CE9B1F4D8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8" y="210381"/>
            <a:ext cx="12192000" cy="1271045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роста и развития выражается в том,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каждое животное развивается по периодам: эмбриональному (от зачатия до рождения) и постэмбриональному (от рождения до смерти).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индивидуального развития (онтогенеза) организма необходимо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 потому, что в процессе роста и развития животное приобретает не только природные и видовые признаки, но и присущие только ему особенности конституции, экстерьера, продуктивнос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51B34-3D11-4FB2-A71D-4AF5DA80C640}"/>
              </a:ext>
            </a:extLst>
          </p:cNvPr>
          <p:cNvSpPr txBox="1"/>
          <p:nvPr/>
        </p:nvSpPr>
        <p:spPr>
          <a:xfrm>
            <a:off x="0" y="3882683"/>
            <a:ext cx="1219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рост и развитие животных оказывают влияние как наследственные факторы, так и факторы внешней среды. </a:t>
            </a:r>
          </a:p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Наследственностью обусловлены деятельность желез внутренней секреции, нервной системы, а также закономерности индивидуального развития организма, что определяет характер роста животных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41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E5B2252-D740-43BF-AD27-07BED6B872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54C31-A8FC-4FBD-BF34-1893DBC3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4" y="365125"/>
            <a:ext cx="11957538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ru-RU" sz="3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F7A22-F99E-4018-AE33-1AB5739F8EF6}"/>
              </a:ext>
            </a:extLst>
          </p:cNvPr>
          <p:cNvSpPr txBox="1"/>
          <p:nvPr/>
        </p:nvSpPr>
        <p:spPr>
          <a:xfrm>
            <a:off x="135988" y="365125"/>
            <a:ext cx="119200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многих факторов внешней среды на процессы роста и развития животных огромное влияние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 условия кормления и содержания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(температура и влажность воздуха, световой режим и д</a:t>
            </a: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организм в результате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обмена веществ, при котором происходит рост и дифференциация органов и тканей, т. е. качественное усложнение структуры и функции организма.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2BE30-A848-4AD1-93C4-6D56052F595E}"/>
              </a:ext>
            </a:extLst>
          </p:cNvPr>
          <p:cNvSpPr txBox="1"/>
          <p:nvPr/>
        </p:nvSpPr>
        <p:spPr>
          <a:xfrm>
            <a:off x="196949" y="1913207"/>
            <a:ext cx="119200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Ритмичность роста выражается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закономерном чередовании его интенсивности в различные периоды жизни животного и сопровождается неодинаковым напряжением физиологических функций.</a:t>
            </a:r>
          </a:p>
        </p:txBody>
      </p:sp>
    </p:spTree>
    <p:extLst>
      <p:ext uri="{BB962C8B-B14F-4D97-AF65-F5344CB8AC3E}">
        <p14:creationId xmlns:p14="http://schemas.microsoft.com/office/powerpoint/2010/main" val="416828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45EA2E7E-C1A3-415F-B85C-A44F7BB10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10" y="0"/>
            <a:ext cx="123186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609" y="365125"/>
            <a:ext cx="11915336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Направленное выращивание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целеустремленная система воздействия   на  индивидуальное развитие  животного различных факторов, применяемая в определенные периоды жизни с целью формирования   у   него  желательных  признаков  и   свойств,   заложенных в генотипе.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DF66EDF-39F5-491B-B634-AF41A58CDB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64693-D5C8-4F0D-9FC1-63C2FAB79054}"/>
              </a:ext>
            </a:extLst>
          </p:cNvPr>
          <p:cNvSpPr txBox="1"/>
          <p:nvPr/>
        </p:nvSpPr>
        <p:spPr>
          <a:xfrm>
            <a:off x="28135" y="2236763"/>
            <a:ext cx="119153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закономерностей индивидуального развития животных необходимы специалистам для того, чтобы управлять процессом воспроизводства и осуществлять направленное выращивание молодняка.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C2B2F-69E7-4973-9509-0173423835D9}"/>
              </a:ext>
            </a:extLst>
          </p:cNvPr>
          <p:cNvSpPr txBox="1"/>
          <p:nvPr/>
        </p:nvSpPr>
        <p:spPr>
          <a:xfrm>
            <a:off x="126609" y="3967090"/>
            <a:ext cx="118168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всех хозяйственно полезных признаков живот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ных, таких как молочность, яйценоскость, настриг шерсти, скорость бега, </a:t>
            </a:r>
            <a:r>
              <a:rPr lang="ru-RU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благодаря развитию наследственной основы организма в конкретных условиях среды.</a:t>
            </a:r>
            <a:r>
              <a:rPr lang="ru-RU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Иными словами, чтобы получить высокопродуктивное животное, нужно уметь его выращивать.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5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B19A5CC-A10B-46C8-B55B-5EB683AD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75582"/>
            <a:ext cx="12191999" cy="52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59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190</Words>
  <Application>Microsoft Office PowerPoint</Application>
  <PresentationFormat>Широкоэкранный</PresentationFormat>
  <Paragraphs>19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YS Text</vt:lpstr>
      <vt:lpstr>Тема Office</vt:lpstr>
      <vt:lpstr>Происхождение, рост и развитие сельскохозяйственных животных</vt:lpstr>
      <vt:lpstr>            Под ростом понимают процесс увеличения размеров организма, его массы, происходящий за счет накопления в нем активных, главным образом белковых веществ.  Рост сопровождается не только увеличением массы, но и изменением пропорций тела, обуславливающим новые качества.  В основе роста животных лежат три различных процесса: деление клеток; увеличение их массы и объема; увеличение межклеточных образований.  Закономерностей роста и развития выделяют четыре: – периодичность; – неравномерность; – ритмичность; – непрерывность жизненных процессов.    </vt:lpstr>
      <vt:lpstr>    Периодизация роста и развития выражается в том, что каждое животное развивается по периодам: эмбриональному (от зачатия до рождения) и постэмбриональному (от рождения до смерти).  Знание индивидуального развития (онтогенеза) организма необходимо прежде всего потому, что в процессе роста и развития животное приобретает не только природные и видовые признаки, но и присущие только ему особенности конституции, экстерьера, продуктивности. </vt:lpstr>
      <vt:lpstr>  </vt:lpstr>
      <vt:lpstr> Направленное выращивание — это целеустремленная система воздействия   на  индивидуальное развитие  животного различных факторов, применяемая в определенные периоды жизни с целью формирования   у   него  желательных  признаков  и   свойств,   заложенных в генотипе.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Секретарь</dc:creator>
  <cp:lastModifiedBy>Секретарь</cp:lastModifiedBy>
  <cp:revision>10</cp:revision>
  <dcterms:created xsi:type="dcterms:W3CDTF">2023-11-09T10:19:15Z</dcterms:created>
  <dcterms:modified xsi:type="dcterms:W3CDTF">2023-11-14T07:54:31Z</dcterms:modified>
</cp:coreProperties>
</file>