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9" r:id="rId3"/>
    <p:sldId id="257" r:id="rId4"/>
    <p:sldId id="258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  <a:t>«</a:t>
            </a:r>
            <a:r>
              <a:rPr lang="ru-RU" sz="4000" i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Сказкотерапевтическая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  <a:t> игра, как инструмент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для развития креативности детей дошкольного возраста»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914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Педагог-психолог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Елена Васильевна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Байбородова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1258" y="188640"/>
            <a:ext cx="64008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«ДЕТСКИЙ САД № 19 г. ЧЕЛЯБИНСКА»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5176" b="24249"/>
          <a:stretch/>
        </p:blipFill>
        <p:spPr bwMode="auto">
          <a:xfrm>
            <a:off x="1661156" y="3353786"/>
            <a:ext cx="4862474" cy="318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4457599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Дети должны жить в мире красоты, игры, сказки, музыки,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рисунка, фантазии, творчества».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Василий Александрович Сухомлинский </a:t>
            </a:r>
            <a:r>
              <a:rPr lang="ru-RU" sz="1600" dirty="0" smtClean="0">
                <a:solidFill>
                  <a:schemeClr val="tx1"/>
                </a:solidFill>
              </a:rPr>
              <a:t>– создатель педагогической </a:t>
            </a:r>
            <a:r>
              <a:rPr lang="ru-RU" sz="1600" dirty="0">
                <a:solidFill>
                  <a:schemeClr val="tx1"/>
                </a:solidFill>
              </a:rPr>
              <a:t>системы, основанной на признании личности ребенка высшей ценностью, на которую должны быть ориентированы процессы воспитания и </a:t>
            </a:r>
            <a:r>
              <a:rPr lang="ru-RU" sz="1600" dirty="0" smtClean="0">
                <a:solidFill>
                  <a:schemeClr val="tx1"/>
                </a:solidFill>
              </a:rPr>
              <a:t>образования.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1" y="685800"/>
            <a:ext cx="44386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13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9796"/>
            <a:ext cx="4104456" cy="68282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Татьяна Дмитриевна </a:t>
            </a:r>
            <a:r>
              <a:rPr lang="ru-RU" sz="2000" b="1" dirty="0" err="1" smtClean="0">
                <a:solidFill>
                  <a:schemeClr val="tx1"/>
                </a:solidFill>
              </a:rPr>
              <a:t>Зинкевич</a:t>
            </a:r>
            <a:r>
              <a:rPr lang="ru-RU" sz="2000" b="1" dirty="0" smtClean="0">
                <a:solidFill>
                  <a:schemeClr val="tx1"/>
                </a:solidFill>
              </a:rPr>
              <a:t>-Евстигнеева </a:t>
            </a:r>
            <a:r>
              <a:rPr lang="ru-RU" sz="2000" dirty="0" smtClean="0">
                <a:solidFill>
                  <a:schemeClr val="tx1"/>
                </a:solidFill>
              </a:rPr>
              <a:t>— доктор психологии, директор Санкт-Петербургского Института </a:t>
            </a:r>
            <a:r>
              <a:rPr lang="ru-RU" sz="2000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000" dirty="0" smtClean="0">
                <a:solidFill>
                  <a:schemeClr val="tx1"/>
                </a:solidFill>
              </a:rPr>
              <a:t>. Автор метода Комплексной </a:t>
            </a:r>
            <a:r>
              <a:rPr lang="ru-RU" sz="2000" dirty="0" err="1" smtClean="0">
                <a:solidFill>
                  <a:schemeClr val="tx1"/>
                </a:solidFill>
              </a:rPr>
              <a:t>сказкотерапии</a:t>
            </a:r>
            <a:r>
              <a:rPr lang="ru-RU" sz="2000" dirty="0" smtClean="0">
                <a:solidFill>
                  <a:schemeClr val="tx1"/>
                </a:solidFill>
              </a:rPr>
              <a:t>, которым пользуются психологи, психотерапевты, театральные режиссеры, актеры, литераторы, художники, педагоги, воспитатели, врачи, создатели кино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 и телесценариев.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200" dirty="0"/>
              <a:t>«Сказка — ложь, да в ней намёк, добрым молодцам урок», </a:t>
            </a:r>
            <a:r>
              <a:rPr lang="ru-RU" sz="2200" b="1" dirty="0"/>
              <a:t>Александр Сергеевич Пушкин</a:t>
            </a:r>
            <a:r>
              <a:rPr lang="ru-RU" sz="2200" dirty="0"/>
              <a:t>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0150" r="16497"/>
          <a:stretch/>
        </p:blipFill>
        <p:spPr bwMode="auto">
          <a:xfrm>
            <a:off x="0" y="0"/>
            <a:ext cx="4242756" cy="29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r="23721"/>
          <a:stretch/>
        </p:blipFill>
        <p:spPr bwMode="auto">
          <a:xfrm>
            <a:off x="0" y="3556314"/>
            <a:ext cx="3100631" cy="330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68416" y="3054562"/>
            <a:ext cx="4104456" cy="38034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3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259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5220072" cy="507342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Даниил Борисович </a:t>
            </a:r>
            <a:r>
              <a:rPr lang="ru-RU" b="1" dirty="0" err="1" smtClean="0">
                <a:solidFill>
                  <a:schemeClr val="tx1"/>
                </a:solidFill>
              </a:rPr>
              <a:t>Эльконин</a:t>
            </a:r>
            <a:r>
              <a:rPr lang="ru-RU" dirty="0" smtClean="0">
                <a:solidFill>
                  <a:schemeClr val="tx1"/>
                </a:solidFill>
              </a:rPr>
              <a:t>, автор оригинального </a:t>
            </a:r>
            <a:r>
              <a:rPr lang="ru-RU" dirty="0">
                <a:solidFill>
                  <a:schemeClr val="tx1"/>
                </a:solidFill>
              </a:rPr>
              <a:t>направления в детской и педагогической психологии, </a:t>
            </a:r>
            <a:r>
              <a:rPr lang="ru-RU" dirty="0" smtClean="0">
                <a:solidFill>
                  <a:schemeClr val="tx1"/>
                </a:solidFill>
              </a:rPr>
              <a:t>кандидат психологических </a:t>
            </a:r>
            <a:r>
              <a:rPr lang="ru-RU" dirty="0">
                <a:solidFill>
                  <a:schemeClr val="tx1"/>
                </a:solidFill>
              </a:rPr>
              <a:t>наук, </a:t>
            </a:r>
            <a:r>
              <a:rPr lang="ru-RU" dirty="0" smtClean="0">
                <a:solidFill>
                  <a:schemeClr val="tx1"/>
                </a:solidFill>
              </a:rPr>
              <a:t>доктор </a:t>
            </a:r>
            <a:r>
              <a:rPr lang="ru-RU" dirty="0">
                <a:solidFill>
                  <a:schemeClr val="tx1"/>
                </a:solidFill>
              </a:rPr>
              <a:t>психологических </a:t>
            </a:r>
            <a:r>
              <a:rPr lang="ru-RU" dirty="0" smtClean="0">
                <a:solidFill>
                  <a:schemeClr val="tx1"/>
                </a:solidFill>
              </a:rPr>
              <a:t>наук.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751287" cy="483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78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  <a:t>«</a:t>
            </a:r>
            <a:r>
              <a:rPr lang="ru-RU" sz="4000" i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Сказкотерапевтическая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  <a:t> игра, как инструмент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для развития креативности детей дошкольного возраста»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40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914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Педагог-психолог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Елена Васильевна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Байбородова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1258" y="188640"/>
            <a:ext cx="64008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«ДЕТСКИЙ САД № 19 г. ЧЕЛЯБИНСКА»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5176" b="24249"/>
          <a:stretch/>
        </p:blipFill>
        <p:spPr bwMode="auto">
          <a:xfrm>
            <a:off x="1661156" y="3353786"/>
            <a:ext cx="4862474" cy="318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68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187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«Сказкотерапевтическая игра, как инструмент  для развития креативности детей дошкольного возраста» </vt:lpstr>
      <vt:lpstr>Презентация PowerPoint</vt:lpstr>
      <vt:lpstr>Презентация PowerPoint</vt:lpstr>
      <vt:lpstr>Презентация PowerPoint</vt:lpstr>
      <vt:lpstr>«Сказкотерапевтическая игра, как инструмент  для развития креативности детей дошкольного возраста»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27-я научно-практическая конференция  «Арт-терапия сегодня: арт-терапия в образовании, медицине, социальной сфере».    «Арт-терапия в образовании. Современные перспективы и возможности». Сказкотерапевтическая игра, как инструмент познания себя</dc:title>
  <dc:creator>ACER</dc:creator>
  <cp:lastModifiedBy>ACER</cp:lastModifiedBy>
  <cp:revision>15</cp:revision>
  <dcterms:created xsi:type="dcterms:W3CDTF">2024-04-23T03:32:19Z</dcterms:created>
  <dcterms:modified xsi:type="dcterms:W3CDTF">2024-10-04T05:20:49Z</dcterms:modified>
</cp:coreProperties>
</file>