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2" r:id="rId15"/>
    <p:sldId id="273" r:id="rId16"/>
    <p:sldId id="274" r:id="rId17"/>
    <p:sldId id="283" r:id="rId18"/>
    <p:sldId id="284" r:id="rId19"/>
    <p:sldId id="285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416824" cy="278092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Урок литературного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тения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3 классе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Л. Н. Толстой «Акула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УМК «Школа России»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" y="3140968"/>
            <a:ext cx="3397506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2204864"/>
            <a:ext cx="55801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1" u="none" strike="noStrike" kern="0" cap="none" spc="0" normalizeH="0" baseline="0" noProof="0" dirty="0" smtClean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i="1" kern="0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1" u="none" strike="noStrike" kern="0" cap="none" spc="0" normalizeH="0" baseline="0" noProof="0" dirty="0" smtClean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i="1" kern="0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1" u="none" strike="noStrike" kern="0" cap="none" spc="0" normalizeH="0" baseline="0" noProof="0" dirty="0" smtClean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учитель начальных классов</a:t>
            </a:r>
            <a:b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МБОУ </a:t>
            </a:r>
            <a:r>
              <a:rPr kumimoji="0" lang="ru-RU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г.Иркутска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СОШ №31 </a:t>
            </a:r>
            <a:b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Стремедловская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Людмила Вячеславовна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80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86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92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294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083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628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65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479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159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989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79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6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868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93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607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331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716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324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656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525" y="0"/>
            <a:ext cx="8229600" cy="335699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стр. 152-155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подготовить пересказ по плану;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со словом «артиллерист».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2"/>
            <a:ext cx="3578225" cy="333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223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Стремедловская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Людмила Вячеславовна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+7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9021708881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udmila.120879@mail.ru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45224"/>
            <a:ext cx="594201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1256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97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7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7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39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5738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16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57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167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</Words>
  <Application>Microsoft Office PowerPoint</Application>
  <PresentationFormat>Экран (4:3)</PresentationFormat>
  <Paragraphs>26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Урок литературного чтения  в 3 классе Л. Н. Толстой «Акула» УМК «Школа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стр. 152-155 подготовить пересказ по плану; составить синквейн со словом «артиллерист».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 в 3 классе Л. Н. Толстой «Акула»</dc:title>
  <dc:creator>ПК</dc:creator>
  <cp:lastModifiedBy>ПК</cp:lastModifiedBy>
  <cp:revision>12</cp:revision>
  <dcterms:created xsi:type="dcterms:W3CDTF">2021-12-20T15:23:23Z</dcterms:created>
  <dcterms:modified xsi:type="dcterms:W3CDTF">2024-03-02T06:38:52Z</dcterms:modified>
</cp:coreProperties>
</file>