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3" r:id="rId4"/>
    <p:sldId id="259" r:id="rId5"/>
    <p:sldId id="261" r:id="rId6"/>
    <p:sldId id="262" r:id="rId7"/>
    <p:sldId id="264" r:id="rId8"/>
    <p:sldId id="260" r:id="rId9"/>
    <p:sldId id="26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9E800-6A9B-40FB-B216-F68CDFC0DBC1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B060C56-0349-473E-8586-26D6CE60C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43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9E800-6A9B-40FB-B216-F68CDFC0DBC1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B060C56-0349-473E-8586-26D6CE60C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528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9E800-6A9B-40FB-B216-F68CDFC0DBC1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B060C56-0349-473E-8586-26D6CE60C1B5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535903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9E800-6A9B-40FB-B216-F68CDFC0DBC1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B060C56-0349-473E-8586-26D6CE60C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0879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9E800-6A9B-40FB-B216-F68CDFC0DBC1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B060C56-0349-473E-8586-26D6CE60C1B5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106759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9E800-6A9B-40FB-B216-F68CDFC0DBC1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B060C56-0349-473E-8586-26D6CE60C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2901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9E800-6A9B-40FB-B216-F68CDFC0DBC1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0C56-0349-473E-8586-26D6CE60C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5742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9E800-6A9B-40FB-B216-F68CDFC0DBC1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0C56-0349-473E-8586-26D6CE60C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258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9E800-6A9B-40FB-B216-F68CDFC0DBC1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0C56-0349-473E-8586-26D6CE60C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936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9E800-6A9B-40FB-B216-F68CDFC0DBC1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B060C56-0349-473E-8586-26D6CE60C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703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9E800-6A9B-40FB-B216-F68CDFC0DBC1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B060C56-0349-473E-8586-26D6CE60C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111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9E800-6A9B-40FB-B216-F68CDFC0DBC1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B060C56-0349-473E-8586-26D6CE60C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16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9E800-6A9B-40FB-B216-F68CDFC0DBC1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0C56-0349-473E-8586-26D6CE60C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068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9E800-6A9B-40FB-B216-F68CDFC0DBC1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0C56-0349-473E-8586-26D6CE60C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9513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9E800-6A9B-40FB-B216-F68CDFC0DBC1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0C56-0349-473E-8586-26D6CE60C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275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9E800-6A9B-40FB-B216-F68CDFC0DBC1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B060C56-0349-473E-8586-26D6CE60C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327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9E800-6A9B-40FB-B216-F68CDFC0DBC1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B060C56-0349-473E-8586-26D6CE60C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718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5146715-CB26-4B93-8329-61B80D43884C}"/>
              </a:ext>
            </a:extLst>
          </p:cNvPr>
          <p:cNvSpPr txBox="1"/>
          <p:nvPr/>
        </p:nvSpPr>
        <p:spPr>
          <a:xfrm>
            <a:off x="989045" y="871241"/>
            <a:ext cx="10692882" cy="5790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500" b="1" dirty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Химическая биология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500" b="1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1500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 класс</a:t>
            </a:r>
            <a:endParaRPr lang="ru-RU" sz="880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70A579-A390-46E0-8E6F-4847E1653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1322" y="3909951"/>
            <a:ext cx="2756700" cy="275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15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C7C474E-7C64-430A-AECC-F914B49A5764}"/>
              </a:ext>
            </a:extLst>
          </p:cNvPr>
          <p:cNvSpPr/>
          <p:nvPr/>
        </p:nvSpPr>
        <p:spPr>
          <a:xfrm rot="10800000" flipV="1">
            <a:off x="905069" y="149290"/>
            <a:ext cx="10842172" cy="51878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2800" b="1" dirty="0"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КОНКУРС. РОЗМИНКА « БУКВА – НАЗВАНИЕ»</a:t>
            </a:r>
            <a:endParaRPr lang="ru-RU" sz="2000" dirty="0">
              <a:effectLst/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2800" dirty="0"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uk-UA" sz="2800" dirty="0" err="1"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заданную</a:t>
            </a:r>
            <a:r>
              <a:rPr lang="uk-UA" sz="2800" dirty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букву </a:t>
            </a:r>
            <a:r>
              <a:rPr lang="uk-UA" sz="2800" dirty="0" err="1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нужно</a:t>
            </a:r>
            <a:r>
              <a:rPr lang="uk-UA" sz="2800" dirty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 err="1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назвать</a:t>
            </a:r>
            <a:r>
              <a:rPr lang="uk-UA" sz="2800" dirty="0"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dirty="0">
              <a:effectLst/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</a:pPr>
            <a:r>
              <a:rPr lang="uk-UA" sz="2800" dirty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uk-UA" sz="2800" dirty="0" err="1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Химический</a:t>
            </a:r>
            <a:r>
              <a:rPr lang="uk-UA" sz="2800" dirty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 err="1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элемент</a:t>
            </a:r>
            <a:r>
              <a:rPr lang="uk-UA" sz="2800" dirty="0"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>
              <a:effectLst/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</a:pPr>
            <a:r>
              <a:rPr lang="uk-UA" sz="2800" dirty="0"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uk-UA" sz="2800" dirty="0" err="1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sz="2800" dirty="0" err="1"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астение</a:t>
            </a:r>
            <a:r>
              <a:rPr lang="uk-UA" sz="2800" dirty="0"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>
              <a:effectLst/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uk-UA" sz="2800" dirty="0"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uk-UA" sz="2800" dirty="0" err="1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Животное</a:t>
            </a:r>
            <a:r>
              <a:rPr lang="uk-UA" sz="2800" dirty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effectLst/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2800" dirty="0" err="1"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Первая</a:t>
            </a:r>
            <a:r>
              <a:rPr lang="uk-UA" sz="2800" dirty="0"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команда – буква « К», </a:t>
            </a:r>
            <a:r>
              <a:rPr lang="uk-UA" sz="2800" dirty="0" err="1"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вторая</a:t>
            </a:r>
            <a:r>
              <a:rPr lang="uk-UA" sz="2800" dirty="0"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команда – буква «О». Максимальний </a:t>
            </a:r>
            <a:r>
              <a:rPr lang="uk-UA" sz="2800" dirty="0" err="1"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балл</a:t>
            </a:r>
            <a:r>
              <a:rPr lang="uk-UA" sz="2800" dirty="0"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3.</a:t>
            </a:r>
            <a:endParaRPr lang="ru-RU" sz="2000" dirty="0">
              <a:effectLst/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9607B0B-190F-4D70-9BD7-8DE35C5A5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5697" y="4413379"/>
            <a:ext cx="3159968" cy="236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77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02BE36-21DD-4A4E-9561-C63C16728BA1}"/>
              </a:ext>
            </a:extLst>
          </p:cNvPr>
          <p:cNvSpPr txBox="1"/>
          <p:nvPr/>
        </p:nvSpPr>
        <p:spPr>
          <a:xfrm>
            <a:off x="3589953" y="243196"/>
            <a:ext cx="4723622" cy="4901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КОНКУРС.  РАЗГАДАЙ СЛОВО</a:t>
            </a:r>
            <a:endParaRPr lang="ru-RU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0B499C-0040-4F2D-9A2A-37B95F341905}"/>
              </a:ext>
            </a:extLst>
          </p:cNvPr>
          <p:cNvSpPr txBox="1"/>
          <p:nvPr/>
        </p:nvSpPr>
        <p:spPr>
          <a:xfrm>
            <a:off x="989045" y="1212272"/>
            <a:ext cx="10161037" cy="13396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Участники, </a:t>
            </a:r>
            <a:r>
              <a:rPr lang="uk-UA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используя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Периодичную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систему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элементов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должны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записать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символи в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заданной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последовательности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прочитать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латинськое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название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класса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животных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053149-6CB2-4C8B-8D7B-0E7AB4CAE3AD}"/>
              </a:ext>
            </a:extLst>
          </p:cNvPr>
          <p:cNvSpPr txBox="1"/>
          <p:nvPr/>
        </p:nvSpPr>
        <p:spPr>
          <a:xfrm>
            <a:off x="1222309" y="3079049"/>
            <a:ext cx="9731829" cy="1179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команда</a:t>
            </a:r>
            <a:r>
              <a:rPr lang="uk-UA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uk-UA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Рений</a:t>
            </a:r>
            <a:r>
              <a:rPr lang="uk-UA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Фосфор, Титан, Литий, </a:t>
            </a:r>
            <a:r>
              <a:rPr lang="uk-UA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первая</a:t>
            </a:r>
            <a:r>
              <a:rPr lang="uk-UA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буква </a:t>
            </a:r>
            <a:r>
              <a:rPr lang="uk-UA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Алюминия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D002C1-F9D3-4E22-AE78-CB890878FE40}"/>
              </a:ext>
            </a:extLst>
          </p:cNvPr>
          <p:cNvSpPr txBox="1"/>
          <p:nvPr/>
        </p:nvSpPr>
        <p:spPr>
          <a:xfrm>
            <a:off x="1222309" y="4953518"/>
            <a:ext cx="9731828" cy="10519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команда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uk-UA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Америций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Фосфор, </a:t>
            </a:r>
            <a:r>
              <a:rPr lang="uk-UA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Водород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Йод, </a:t>
            </a:r>
            <a:r>
              <a:rPr lang="uk-UA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Бисмут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первая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буква </a:t>
            </a:r>
            <a:r>
              <a:rPr lang="uk-UA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Аргона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ru-RU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0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92CBB05-4F4C-4AB0-82EB-9BBE43E9885D}"/>
              </a:ext>
            </a:extLst>
          </p:cNvPr>
          <p:cNvSpPr txBox="1"/>
          <p:nvPr/>
        </p:nvSpPr>
        <p:spPr>
          <a:xfrm>
            <a:off x="1455575" y="1373167"/>
            <a:ext cx="8976049" cy="32727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32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uk-UA" sz="32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этап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атомними </a:t>
            </a:r>
            <a:r>
              <a:rPr lang="uk-UA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массами</a:t>
            </a:r>
            <a:r>
              <a:rPr lang="uk-UA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uk-UA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лементов</a:t>
            </a:r>
            <a:r>
              <a:rPr lang="uk-UA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написать</a:t>
            </a:r>
            <a:r>
              <a:rPr lang="uk-UA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uk-UA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uk-UA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символи и </a:t>
            </a:r>
            <a:r>
              <a:rPr lang="uk-UA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прочитать</a:t>
            </a:r>
            <a:r>
              <a:rPr lang="uk-UA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биологическое</a:t>
            </a:r>
            <a:r>
              <a:rPr lang="uk-UA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понятие</a:t>
            </a:r>
            <a:r>
              <a:rPr lang="uk-UA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команда</a:t>
            </a:r>
            <a:r>
              <a:rPr lang="uk-UA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39. 16. 31. 126,9. 1. Ь.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команда – </a:t>
            </a:r>
            <a:r>
              <a:rPr lang="uk-UA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11. 126,9. 1. 16. 39. 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4ECDD37-6AB1-404C-BD2A-EB28ED1E6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7003" y="4124130"/>
            <a:ext cx="2676719" cy="237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818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A371CE2-4784-4351-A7C3-F62CE936F0F6}"/>
              </a:ext>
            </a:extLst>
          </p:cNvPr>
          <p:cNvSpPr txBox="1"/>
          <p:nvPr/>
        </p:nvSpPr>
        <p:spPr>
          <a:xfrm>
            <a:off x="2090057" y="337848"/>
            <a:ext cx="839755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КОНКУРС МОЗАИКА «ЧТО ДЛЯ ЧЕГО НУЖНО»</a:t>
            </a:r>
            <a:endParaRPr lang="ru-RU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D3B5BF-4877-4BE5-9B8B-1342BCA64018}"/>
              </a:ext>
            </a:extLst>
          </p:cNvPr>
          <p:cNvSpPr txBox="1"/>
          <p:nvPr/>
        </p:nvSpPr>
        <p:spPr>
          <a:xfrm>
            <a:off x="1287624" y="1866122"/>
            <a:ext cx="8593494" cy="11560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белом листе бумаги – надписи «для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растений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«для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лёгких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костей», «для крови», «для термометра», «для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украшений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«для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мозга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маленьких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символи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элементов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Hg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7B98798-06C4-4B38-9E48-D854CD83F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477" y="3230723"/>
            <a:ext cx="4687078" cy="3515309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475CEFA4-DF8F-4134-931D-132AAFC0A985}"/>
              </a:ext>
            </a:extLst>
          </p:cNvPr>
          <p:cNvSpPr/>
          <p:nvPr/>
        </p:nvSpPr>
        <p:spPr>
          <a:xfrm>
            <a:off x="6363477" y="3230723"/>
            <a:ext cx="3405673" cy="158387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ПОДУМАЙ !!!</a:t>
            </a:r>
            <a:endParaRPr lang="ru-RU" sz="16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3BBF17A-741C-4ED4-8772-8B2F7ACA3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0377" y="3386158"/>
            <a:ext cx="3161521" cy="31516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8591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6C2FC27-CA3B-4E18-AC93-6E39BADCD193}"/>
              </a:ext>
            </a:extLst>
          </p:cNvPr>
          <p:cNvSpPr txBox="1"/>
          <p:nvPr/>
        </p:nvSpPr>
        <p:spPr>
          <a:xfrm>
            <a:off x="3226060" y="205875"/>
            <a:ext cx="6097554" cy="4901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КОНКУРС. «ЧЁРНЫЙ ЯЩИК»</a:t>
            </a:r>
            <a:endParaRPr lang="ru-RU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874D70-2344-427B-A58C-F90DBCEDF9ED}"/>
              </a:ext>
            </a:extLst>
          </p:cNvPr>
          <p:cNvSpPr txBox="1"/>
          <p:nvPr/>
        </p:nvSpPr>
        <p:spPr>
          <a:xfrm>
            <a:off x="1520890" y="1453219"/>
            <a:ext cx="8817428" cy="236507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чёрном</a:t>
            </a:r>
            <a:r>
              <a:rPr lang="uk-UA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ящике</a:t>
            </a:r>
            <a:r>
              <a:rPr lang="uk-UA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лежит</a:t>
            </a:r>
            <a:r>
              <a:rPr lang="uk-UA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вещество</a:t>
            </a:r>
            <a:r>
              <a:rPr lang="uk-UA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которое</a:t>
            </a:r>
            <a:r>
              <a:rPr lang="uk-UA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спасло </a:t>
            </a:r>
            <a:r>
              <a:rPr lang="uk-UA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жизни</a:t>
            </a:r>
            <a:r>
              <a:rPr lang="uk-UA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тысячам</a:t>
            </a:r>
            <a:r>
              <a:rPr lang="uk-UA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солдат </a:t>
            </a:r>
            <a:r>
              <a:rPr lang="uk-UA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Первой</a:t>
            </a:r>
            <a:r>
              <a:rPr lang="uk-UA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мировой</a:t>
            </a:r>
            <a:r>
              <a:rPr lang="uk-UA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войны</a:t>
            </a:r>
            <a:r>
              <a:rPr lang="uk-UA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во </a:t>
            </a:r>
            <a:r>
              <a:rPr lang="uk-UA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время</a:t>
            </a:r>
            <a:r>
              <a:rPr lang="uk-UA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газовых</a:t>
            </a:r>
            <a:r>
              <a:rPr lang="uk-UA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атак.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EB7BDFF-E6D0-49DB-9C66-DA9CAA5673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11" t="3787" r="18615" b="7227"/>
          <a:stretch/>
        </p:blipFill>
        <p:spPr>
          <a:xfrm>
            <a:off x="8444204" y="3818290"/>
            <a:ext cx="3359020" cy="286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5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C05E53-B026-44CE-8866-0C39AF92118D}"/>
              </a:ext>
            </a:extLst>
          </p:cNvPr>
          <p:cNvSpPr txBox="1"/>
          <p:nvPr/>
        </p:nvSpPr>
        <p:spPr>
          <a:xfrm>
            <a:off x="1642189" y="1483568"/>
            <a:ext cx="8630816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uk-UA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чёрном</a:t>
            </a:r>
            <a:r>
              <a:rPr lang="uk-UA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ящике </a:t>
            </a:r>
            <a:r>
              <a:rPr lang="uk-UA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спрятано</a:t>
            </a:r>
            <a:r>
              <a:rPr lang="uk-UA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то</a:t>
            </a:r>
            <a:r>
              <a:rPr lang="uk-UA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с </a:t>
            </a:r>
            <a:r>
              <a:rPr lang="uk-UA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помощью</a:t>
            </a:r>
            <a:r>
              <a:rPr lang="uk-UA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чего</a:t>
            </a:r>
            <a:r>
              <a:rPr lang="uk-UA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можно</a:t>
            </a:r>
            <a:r>
              <a:rPr lang="uk-UA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определить</a:t>
            </a:r>
            <a:r>
              <a:rPr lang="uk-UA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состояние</a:t>
            </a:r>
            <a:r>
              <a:rPr lang="uk-UA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человека</a:t>
            </a:r>
            <a:r>
              <a:rPr lang="uk-UA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во </a:t>
            </a:r>
            <a:r>
              <a:rPr lang="uk-UA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время</a:t>
            </a:r>
            <a:r>
              <a:rPr lang="uk-UA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болезни</a:t>
            </a:r>
            <a:r>
              <a:rPr lang="uk-UA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36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41012C-5501-4CB5-9222-1F6418081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163" y="316031"/>
            <a:ext cx="6200169" cy="6462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FB992B-5E0F-4F50-AD1D-DD5737584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5892" y="3620107"/>
            <a:ext cx="3359187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98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962938-D9D0-4737-8B6C-608F6F30BC13}"/>
              </a:ext>
            </a:extLst>
          </p:cNvPr>
          <p:cNvSpPr txBox="1"/>
          <p:nvPr/>
        </p:nvSpPr>
        <p:spPr>
          <a:xfrm>
            <a:off x="1147665" y="330517"/>
            <a:ext cx="10496938" cy="2519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КОНКУРС. СОЕДИНЕНИЯ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Назвать</a:t>
            </a:r>
            <a:r>
              <a:rPr lang="uk-UA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химические</a:t>
            </a:r>
            <a:r>
              <a:rPr lang="uk-UA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соединения</a:t>
            </a:r>
            <a:r>
              <a:rPr lang="uk-UA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которые</a:t>
            </a:r>
            <a:r>
              <a:rPr lang="uk-UA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существуют</a:t>
            </a:r>
            <a:r>
              <a:rPr lang="uk-UA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uk-UA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растений</a:t>
            </a:r>
            <a:r>
              <a:rPr lang="uk-UA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uk-UA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животных</a:t>
            </a:r>
            <a:r>
              <a:rPr lang="uk-UA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Земли</a:t>
            </a:r>
            <a:r>
              <a:rPr lang="uk-UA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uk-UA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</a:t>
            </a:r>
            <a:r>
              <a:rPr lang="uk-UA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знает</a:t>
            </a:r>
            <a:r>
              <a:rPr lang="uk-UA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больше</a:t>
            </a:r>
            <a:r>
              <a:rPr lang="uk-UA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C079CF-5913-468B-9B98-8D55533FB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384" y="3110345"/>
            <a:ext cx="4295192" cy="34171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B791B2-E6EA-4780-8F1C-BF5FDAB1F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193" y="3052843"/>
            <a:ext cx="4903470" cy="363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263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E0601D2-667F-4838-9FFE-B54E10E41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18" y="55983"/>
            <a:ext cx="11832772" cy="674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359652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130</TotalTime>
  <Words>274</Words>
  <Application>Microsoft Office PowerPoint</Application>
  <PresentationFormat>Широкоэкранный</PresentationFormat>
  <Paragraphs>25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Arial</vt:lpstr>
      <vt:lpstr>Arial Black</vt:lpstr>
      <vt:lpstr>Calibri</vt:lpstr>
      <vt:lpstr>Century Gothic</vt:lpstr>
      <vt:lpstr>Times New Roman</vt:lpstr>
      <vt:lpstr>Wingdings 3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8</cp:revision>
  <dcterms:created xsi:type="dcterms:W3CDTF">2024-02-04T10:40:44Z</dcterms:created>
  <dcterms:modified xsi:type="dcterms:W3CDTF">2024-02-04T12:51:49Z</dcterms:modified>
</cp:coreProperties>
</file>