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710" autoAdjust="0"/>
  </p:normalViewPr>
  <p:slideViewPr>
    <p:cSldViewPr>
      <p:cViewPr varScale="1">
        <p:scale>
          <a:sx n="113" d="100"/>
          <a:sy n="113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10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674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603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063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7086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896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160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52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66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8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97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820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80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370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66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06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42333-06DD-473D-9D2F-6DC0F1D7CF0E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3476CD2-06C7-437A-ACCA-671876754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13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vk.com/public186156213?w=wall-186156213_6002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8897" y="1922642"/>
            <a:ext cx="8595184" cy="1347693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Экскурсия  «Места, опаленные войной»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посвящается 81-ой годовщине со дня освобождения Смоленщины от немецко-фашистских захватчиков</a:t>
            </a: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1271" y="26064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МБОУ «</a:t>
            </a:r>
            <a:r>
              <a:rPr lang="ru-RU" sz="3200" b="1" dirty="0" err="1" smtClean="0"/>
              <a:t>Ершичская</a:t>
            </a:r>
            <a:r>
              <a:rPr lang="ru-RU" sz="3200" b="1" dirty="0" smtClean="0"/>
              <a:t> средняя школа»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19872" y="906979"/>
            <a:ext cx="5509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Общешкольный фестиваль семейного туризма и отдыха «</a:t>
            </a:r>
            <a:r>
              <a:rPr lang="ru-RU" sz="2000" b="1" dirty="0" err="1" smtClean="0"/>
              <a:t>КЛАССная</a:t>
            </a:r>
            <a:r>
              <a:rPr lang="ru-RU" sz="2000" b="1" dirty="0" smtClean="0"/>
              <a:t> семейная команда» </a:t>
            </a:r>
          </a:p>
          <a:p>
            <a:r>
              <a:rPr lang="ru-RU" sz="2000" b="1" dirty="0" smtClean="0"/>
              <a:t>в рамках Года семьи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72066" y="3071811"/>
            <a:ext cx="364801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Участники: обучающиеся___5Б__ класса, родители</a:t>
            </a:r>
          </a:p>
          <a:p>
            <a:r>
              <a:rPr lang="ru-RU" sz="1600" dirty="0" smtClean="0"/>
              <a:t>Классный </a:t>
            </a:r>
            <a:r>
              <a:rPr lang="ru-RU" sz="1600" dirty="0" err="1" smtClean="0"/>
              <a:t>руководитель:Волохова</a:t>
            </a:r>
            <a:r>
              <a:rPr lang="ru-RU" sz="1600" dirty="0" smtClean="0"/>
              <a:t> Валентина Николаевна</a:t>
            </a:r>
          </a:p>
          <a:p>
            <a:endParaRPr lang="ru-RU" sz="1600" dirty="0" smtClean="0"/>
          </a:p>
          <a:p>
            <a:r>
              <a:rPr lang="ru-RU" sz="1600" dirty="0" smtClean="0"/>
              <a:t>Председатель РК: </a:t>
            </a:r>
            <a:r>
              <a:rPr lang="ru-RU" sz="1600" dirty="0" err="1" smtClean="0"/>
              <a:t>Корчевая</a:t>
            </a:r>
            <a:r>
              <a:rPr lang="ru-RU" sz="1600" dirty="0" smtClean="0"/>
              <a:t> Лариса Алексеевна</a:t>
            </a:r>
          </a:p>
          <a:p>
            <a:endParaRPr lang="ru-RU" sz="1600" dirty="0" smtClean="0"/>
          </a:p>
          <a:p>
            <a:r>
              <a:rPr lang="ru-RU" sz="1600" dirty="0" smtClean="0"/>
              <a:t>Дата проведения: 17 сентября</a:t>
            </a:r>
          </a:p>
          <a:p>
            <a:endParaRPr lang="ru-RU" sz="1600" dirty="0" smtClean="0"/>
          </a:p>
          <a:p>
            <a:r>
              <a:rPr lang="ru-RU" sz="1600" dirty="0" smtClean="0"/>
              <a:t>Маршрут следования: Уголок старины с. Ершичи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123728" y="6316849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с</a:t>
            </a:r>
            <a:r>
              <a:rPr lang="ru-RU" b="1" dirty="0" err="1" smtClean="0"/>
              <a:t>.Ершичи</a:t>
            </a:r>
            <a:r>
              <a:rPr lang="ru-RU" b="1" dirty="0" smtClean="0"/>
              <a:t>, сентябрь 2024 года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717032"/>
            <a:ext cx="3049395" cy="2287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831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64704"/>
            <a:ext cx="6589200" cy="1280890"/>
          </a:xfrm>
        </p:spPr>
        <p:txBody>
          <a:bodyPr>
            <a:normAutofit/>
          </a:bodyPr>
          <a:lstStyle/>
          <a:p>
            <a:r>
              <a:rPr lang="ru-RU" sz="1400" dirty="0" smtClean="0"/>
              <a:t>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родителей»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G_33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3888" y="1484784"/>
            <a:ext cx="2952328" cy="486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1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92696"/>
            <a:ext cx="7660769" cy="1571636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/>
              <a:t>Цель </a:t>
            </a:r>
            <a:r>
              <a:rPr lang="ru-RU" sz="3200" b="1" dirty="0" smtClean="0"/>
              <a:t>проекта: </a:t>
            </a:r>
            <a:br>
              <a:rPr lang="ru-RU" sz="3200" b="1" dirty="0" smtClean="0"/>
            </a:br>
            <a:r>
              <a:rPr lang="ru-RU" sz="3200" b="1" dirty="0" smtClean="0"/>
              <a:t>-</a:t>
            </a:r>
            <a:r>
              <a:rPr lang="ru-RU" sz="1800" b="1" dirty="0" smtClean="0"/>
              <a:t>Познакомиться с достопримечательностями родного края.</a:t>
            </a:r>
            <a:br>
              <a:rPr lang="ru-RU" sz="1800" b="1" dirty="0" smtClean="0"/>
            </a:br>
            <a:r>
              <a:rPr lang="ru-RU" sz="1800" b="1" dirty="0" smtClean="0"/>
              <a:t>- расширить кругозор учащихся и воспитать познавательный интерес к родному краю.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2420888"/>
            <a:ext cx="7534300" cy="3410916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Задачи проекта</a:t>
            </a:r>
            <a:r>
              <a:rPr lang="ru-RU" sz="2000" b="1" dirty="0" smtClean="0"/>
              <a:t>: </a:t>
            </a:r>
          </a:p>
          <a:p>
            <a:pPr marL="0" indent="0">
              <a:buNone/>
            </a:pPr>
            <a:r>
              <a:rPr lang="ru-RU" sz="1600" b="1" dirty="0" smtClean="0"/>
              <a:t>-Вызвать интерес к изучению  исторического и духовного наследия </a:t>
            </a:r>
            <a:r>
              <a:rPr lang="ru-RU" sz="1600" b="1" dirty="0" err="1" smtClean="0"/>
              <a:t>Ершичского</a:t>
            </a:r>
            <a:r>
              <a:rPr lang="ru-RU" sz="1600" b="1" dirty="0" smtClean="0"/>
              <a:t> района .</a:t>
            </a:r>
          </a:p>
          <a:p>
            <a:pPr marL="0" indent="0">
              <a:buFontTx/>
              <a:buChar char="-"/>
            </a:pPr>
            <a:r>
              <a:rPr lang="ru-RU" sz="1600" b="1" dirty="0" smtClean="0"/>
              <a:t> Приучать детей к нравственно-культурным ценностям ,музеям, памятникам.</a:t>
            </a:r>
          </a:p>
          <a:p>
            <a:pPr marL="0" indent="0">
              <a:buFontTx/>
              <a:buChar char="-"/>
            </a:pPr>
            <a:r>
              <a:rPr lang="ru-RU" sz="1600" b="1" dirty="0" smtClean="0"/>
              <a:t> Учить  любить свое село, свой край , свою страну.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03159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785794"/>
            <a:ext cx="6589199" cy="2286016"/>
          </a:xfrm>
        </p:spPr>
        <p:txBody>
          <a:bodyPr>
            <a:normAutofit fontScale="90000"/>
          </a:bodyPr>
          <a:lstStyle/>
          <a:p>
            <a:r>
              <a:rPr lang="ru-RU" dirty="0"/>
              <a:t>1.	 Подготовительный </a:t>
            </a:r>
            <a:r>
              <a:rPr lang="ru-RU" dirty="0" smtClean="0"/>
              <a:t>этап</a:t>
            </a:r>
            <a:br>
              <a:rPr lang="ru-RU" dirty="0" smtClean="0"/>
            </a:br>
            <a:r>
              <a:rPr lang="ru-RU" sz="1800" dirty="0" smtClean="0"/>
              <a:t>На  классном часу решили принять участие в общешкольном фестивале туризма и отдыха. Из всех предложенных вариантов выбрали посещение  уголка старины в с. Ершичи.</a:t>
            </a:r>
            <a:br>
              <a:rPr lang="ru-RU" sz="1800" dirty="0" smtClean="0"/>
            </a:br>
            <a:r>
              <a:rPr lang="ru-RU" sz="1800" dirty="0" smtClean="0"/>
              <a:t>Сообщили родителям, они поддержали нас в решении. Многие дети   не представляли , что в нашем селе есть такое замечательное место. Уголок  притягивает к себе  внимание огромного количества людей даже из других областей.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7356" y="3571876"/>
            <a:ext cx="6677045" cy="2339346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Изучили историю </a:t>
            </a:r>
            <a:r>
              <a:rPr lang="ru-RU" dirty="0"/>
              <a:t>памятного </a:t>
            </a:r>
            <a:r>
              <a:rPr lang="ru-RU" dirty="0" smtClean="0"/>
              <a:t>места:  Уголок старины села Ершичи представляет собой центр культурной жизни, его главную достопримечательность. Здесь собраны подлинные экспонаты истории, культуры и природы </a:t>
            </a:r>
            <a:r>
              <a:rPr lang="ru-RU" dirty="0" err="1" smtClean="0"/>
              <a:t>Ершичского</a:t>
            </a:r>
            <a:r>
              <a:rPr lang="ru-RU" dirty="0" smtClean="0"/>
              <a:t> района. Он является научно- исследовательским и просветительским учреждением, хранилищем культурного наследия. Уголок старины необычен в своем роде, т.к. создан по крупицам.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228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714356"/>
            <a:ext cx="9062916" cy="1027102"/>
          </a:xfrm>
        </p:spPr>
        <p:txBody>
          <a:bodyPr/>
          <a:lstStyle/>
          <a:p>
            <a:r>
              <a:rPr lang="ru-RU" dirty="0"/>
              <a:t>2.	Основной </a:t>
            </a:r>
            <a:r>
              <a:rPr lang="ru-RU" dirty="0" smtClean="0"/>
              <a:t>этап: </a:t>
            </a:r>
            <a:r>
              <a:rPr lang="ru-RU" sz="1400" dirty="0" smtClean="0"/>
              <a:t>сбор был  объявлен около школы в </a:t>
            </a:r>
            <a:br>
              <a:rPr lang="ru-RU" sz="1400" dirty="0" smtClean="0"/>
            </a:br>
            <a:r>
              <a:rPr lang="ru-RU" sz="1400" dirty="0" smtClean="0"/>
              <a:t>15.00. И вот все на месте.</a:t>
            </a: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492896"/>
            <a:ext cx="5915000" cy="33271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4355976" y="1556792"/>
            <a:ext cx="193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«Дорога в музей»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78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5115">
            <a:off x="1569126" y="593309"/>
            <a:ext cx="3311030" cy="1862454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205">
            <a:off x="5547248" y="458420"/>
            <a:ext cx="3312368" cy="2484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7676">
            <a:off x="5352108" y="4299563"/>
            <a:ext cx="3547886" cy="19956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99611" y="2867719"/>
            <a:ext cx="285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«Увлекательная экскурсия»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2975">
            <a:off x="1313068" y="4189090"/>
            <a:ext cx="3373085" cy="18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3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32.userapi.com/impg/keZDi3aiZ_1SMO4iDdTHj1zvdiQjBlVTGwWMow/JU6MknI6C1s.jpg?size=1280x720&amp;quality=95&amp;sign=500b1fa337885ea278ac5e59cb816ee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8292">
            <a:off x="5093672" y="1467608"/>
            <a:ext cx="3764276" cy="21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.userapi.com/impg/Y61Md_SFHEgd9I0mFFwMgVsGCLZQLnYteZCiSQ/oPJrdvwzF9c.jpg?size=1280x720&amp;quality=95&amp;sign=4c521cedb8dadf31743880f71894963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0895">
            <a:off x="1276830" y="1108794"/>
            <a:ext cx="3244859" cy="18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4.userapi.com/impg/4tjlhuuUqBWXeVej_4AkX8P_XpPpX-IcPJyptQ/ELe6EThHItk.jpg?size=720x1280&amp;quality=95&amp;sign=c386efcc86a1862159082355254733e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3231">
            <a:off x="3130249" y="3353184"/>
            <a:ext cx="2298954" cy="309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025989">
            <a:off x="5807294" y="4346290"/>
            <a:ext cx="2655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«Новые открытия»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3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8893" y="608078"/>
            <a:ext cx="8229600" cy="1143000"/>
          </a:xfrm>
        </p:spPr>
        <p:txBody>
          <a:bodyPr/>
          <a:lstStyle/>
          <a:p>
            <a:r>
              <a:rPr lang="ru-RU" dirty="0"/>
              <a:t>3.	Заключительный </a:t>
            </a:r>
            <a:r>
              <a:rPr lang="ru-RU" dirty="0" smtClean="0"/>
              <a:t>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23031" y="4970435"/>
            <a:ext cx="8426130" cy="5764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hlinkClick r:id="rId2"/>
              </a:rPr>
              <a:t>Размещение в сообществе </a:t>
            </a:r>
            <a:r>
              <a:rPr lang="en-US" sz="1800" dirty="0" smtClean="0">
                <a:hlinkClick r:id="rId2"/>
              </a:rPr>
              <a:t>https</a:t>
            </a:r>
            <a:r>
              <a:rPr lang="en-US" sz="1800" dirty="0">
                <a:hlinkClick r:id="rId2"/>
              </a:rPr>
              <a:t>://</a:t>
            </a:r>
            <a:r>
              <a:rPr lang="en-US" sz="1800" dirty="0" smtClean="0">
                <a:hlinkClick r:id="rId2"/>
              </a:rPr>
              <a:t>vk.com/public186156213?w=wall-186156213_6002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050786" y="5930717"/>
            <a:ext cx="8075240" cy="3345234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Отзывы детей:</a:t>
            </a:r>
          </a:p>
          <a:p>
            <a:r>
              <a:rPr lang="ru-RU" sz="2400" dirty="0" smtClean="0"/>
              <a:t>Отзывы родителей: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003293" y="554690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Создание видеоролика: 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95789"/>
            <a:ext cx="5328592" cy="2729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5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764704"/>
            <a:ext cx="4104456" cy="86409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«Отзывы детей»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G_33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1760" y="1916832"/>
            <a:ext cx="2247677" cy="4107430"/>
          </a:xfrm>
          <a:prstGeom prst="rect">
            <a:avLst/>
          </a:prstGeom>
        </p:spPr>
      </p:pic>
      <p:pic>
        <p:nvPicPr>
          <p:cNvPr id="6" name="IMG_331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4208" y="1916832"/>
            <a:ext cx="228545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4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33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1772816"/>
            <a:ext cx="6366389" cy="34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2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808</TotalTime>
  <Words>206</Words>
  <Application>Microsoft Office PowerPoint</Application>
  <PresentationFormat>Экран (4:3)</PresentationFormat>
  <Paragraphs>34</Paragraphs>
  <Slides>10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Times New Roman</vt:lpstr>
      <vt:lpstr>Wingdings 3</vt:lpstr>
      <vt:lpstr>Легкий дым</vt:lpstr>
      <vt:lpstr>Экскурсия  «Места, опаленные войной» посвящается 81-ой годовщине со дня освобождения Смоленщины от немецко-фашистских захватчиков</vt:lpstr>
      <vt:lpstr>Цель проекта:  -Познакомиться с достопримечательностями родного края. - расширить кругозор учащихся и воспитать познавательный интерес к родному краю.</vt:lpstr>
      <vt:lpstr>1.  Подготовительный этап На  классном часу решили принять участие в общешкольном фестивале туризма и отдыха. Из всех предложенных вариантов выбрали посещение  уголка старины в с. Ершичи. Сообщили родителям, они поддержали нас в решении. Многие дети   не представляли , что в нашем селе есть такое замечательное место. Уголок  притягивает к себе  внимание огромного количества людей даже из других областей.</vt:lpstr>
      <vt:lpstr>2. Основной этап: сбор был  объявлен около школы в  15.00. И вот все на месте.</vt:lpstr>
      <vt:lpstr>  </vt:lpstr>
      <vt:lpstr>Презентация PowerPoint</vt:lpstr>
      <vt:lpstr>3. Заключительный этап</vt:lpstr>
      <vt:lpstr>«Отзывы детей»</vt:lpstr>
      <vt:lpstr>Презентация PowerPoint</vt:lpstr>
      <vt:lpstr>«Отзывы родителей»</vt:lpstr>
    </vt:vector>
  </TitlesOfParts>
  <Company>НТПК №2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в природу  как форма познания с детьми дошкольного возраста</dc:title>
  <dc:creator>Студент</dc:creator>
  <cp:lastModifiedBy>Кирилл Доронченков</cp:lastModifiedBy>
  <cp:revision>86</cp:revision>
  <dcterms:created xsi:type="dcterms:W3CDTF">2012-04-20T07:53:39Z</dcterms:created>
  <dcterms:modified xsi:type="dcterms:W3CDTF">2024-09-23T17:11:21Z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197132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