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6" r:id="rId6"/>
    <p:sldId id="277" r:id="rId7"/>
    <p:sldId id="278" r:id="rId8"/>
    <p:sldId id="281" r:id="rId9"/>
    <p:sldId id="282" r:id="rId10"/>
    <p:sldId id="283" r:id="rId11"/>
    <p:sldId id="284" r:id="rId12"/>
    <p:sldId id="285" r:id="rId13"/>
    <p:sldId id="286" r:id="rId14"/>
    <p:sldId id="279" r:id="rId15"/>
    <p:sldId id="280" r:id="rId16"/>
    <p:sldId id="259" r:id="rId17"/>
    <p:sldId id="263" r:id="rId18"/>
    <p:sldId id="267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772300" cy="44291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МАСТЕР-КЛАСС ДЛЯ ПЕДАГОГОВ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«Финансовая грамотность старших дошкольников»</a:t>
            </a:r>
          </a:p>
          <a:p>
            <a:endParaRPr lang="ru-RU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r"/>
            <a:endParaRPr lang="ru-RU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ru-RU" sz="22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64"/>
            <a:ext cx="7687901" cy="6215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04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423862"/>
            <a:ext cx="8010525" cy="601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42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1" y="404664"/>
            <a:ext cx="7633618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61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836712"/>
            <a:ext cx="8460432" cy="4758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89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Практически в любой сказке есть экономическая составляющая задача. С помощью сказки можно развивать в детях трудолюбие, расчётливость, бережливость, экономность.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412430"/>
            <a:ext cx="4680520" cy="1032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64385" y="4663212"/>
            <a:ext cx="2322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СКАЗКИ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5936" y="5595329"/>
            <a:ext cx="4680520" cy="1032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23928" y="5819337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ЭКОНОМИЧЕСКИЕ ЗАДАЧИ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187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40679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Основная форма обучения – </a:t>
            </a:r>
            <a:r>
              <a:rPr lang="ru-RU" sz="3600" b="1" i="1" dirty="0" smtClean="0">
                <a:solidFill>
                  <a:srgbClr val="FFFF00"/>
                </a:solidFill>
              </a:rPr>
              <a:t>ИГРА. </a:t>
            </a:r>
            <a:r>
              <a:rPr lang="ru-RU" sz="3600" dirty="0" smtClean="0">
                <a:solidFill>
                  <a:srgbClr val="FFFF00"/>
                </a:solidFill>
              </a:rPr>
              <a:t>Именно через игру ребенок осваивает и познает мир.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06868"/>
            <a:ext cx="3903490" cy="402264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2415178"/>
            <a:ext cx="3672408" cy="1373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278092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ДИДАКТИЧЕСКИЕ ИГРЫ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842" y="4199550"/>
            <a:ext cx="3672408" cy="1373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8375" y="4655648"/>
            <a:ext cx="395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СЮЖЕТНО – РОЛЕВЫЕ ИГРЫ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87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609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2"/>
                </a:solidFill>
                <a:latin typeface="Cambria" pitchFamily="18" charset="0"/>
              </a:rPr>
              <a:t>АНАГРАММЫ  </a:t>
            </a:r>
            <a:endParaRPr lang="ru-RU" sz="3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443345" y="1009298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СИПЕНЯ</a:t>
            </a:r>
          </a:p>
          <a:p>
            <a:pPr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ЛАКМЕРА</a:t>
            </a:r>
          </a:p>
          <a:p>
            <a:pPr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РАПЛАТАЗ</a:t>
            </a:r>
          </a:p>
          <a:p>
            <a:pPr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ОВОДРОГ</a:t>
            </a:r>
          </a:p>
          <a:p>
            <a:pPr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КАНОЭКОМИ</a:t>
            </a:r>
          </a:p>
          <a:p>
            <a:pPr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КАБН</a:t>
            </a:r>
          </a:p>
          <a:p>
            <a:pPr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ГИНЬЕД</a:t>
            </a:r>
          </a:p>
          <a:p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60032" y="2492896"/>
            <a:ext cx="3384376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61132" y="364502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АНТОНИМЫ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769314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ЭТИ ИГРЫ РАЗВИВАЮТ ЛОГИЧЕСКОЕ МЫШЛЕНИЕ, ОБОГАЩАЕТ СЛОВАРНЫЙ ЗАПАС РЕБЕНКА В СФЕРЕ ЭКОНОМИЧЕСКИХ ПОНЯТИЙ.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ambria" pitchFamily="18" charset="0"/>
              </a:rPr>
              <a:t>НАРИСУЙ И ВЫРЕЖИ</a:t>
            </a:r>
            <a:endParaRPr lang="ru-RU" sz="3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302113"/>
            <a:ext cx="5381514" cy="505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XLBeeuwtpnHA2bXCW_nsbjYkkOSXOCVrDHCO5oNVaIztCzJ55c9Q-XeEDj2XASnhS2jThq1_d4uW3fwAJCUW7UHwWgOkfZsE5Jjt5yq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5998" y="857233"/>
            <a:ext cx="4900646" cy="576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43042" y="5072074"/>
            <a:ext cx="6215106" cy="156966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Чистое сердце в дорогу готовь, древняя мудрость сгодится и вновь. Не покупаются, не покупаются —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mbria" pitchFamily="18" charset="0"/>
                <a:ea typeface="Times New Roman" pitchFamily="18" charset="0"/>
              </a:rPr>
              <a:t>доброе имя, талант и любовь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mbria" pitchFamily="18" charset="0"/>
              </a:rPr>
              <a:t> </a:t>
            </a:r>
          </a:p>
        </p:txBody>
      </p:sp>
      <p:pic>
        <p:nvPicPr>
          <p:cNvPr id="7" name="Рисунок 6" descr="scale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0"/>
            <a:ext cx="7786710" cy="486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4888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Цель мастер - класса. </a:t>
            </a:r>
            <a:r>
              <a:rPr lang="ru-RU" sz="2400" dirty="0" smtClean="0"/>
              <a:t>Повышение психолого – педагогической компетентности участников в области использования различных форм и методов работы с детьми дошкольного возраста по финансовой грамотности в условиях ДОУ.</a:t>
            </a:r>
          </a:p>
          <a:p>
            <a:endParaRPr lang="ru-RU" sz="2400" dirty="0"/>
          </a:p>
          <a:p>
            <a:r>
              <a:rPr lang="ru-RU" sz="2400" u="sng" dirty="0" smtClean="0"/>
              <a:t>Задачи: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Создать позитивный настрой на работу, доверительной и деловой атмосферы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Познакомить педагогов с необходимостью экономического воспитания, его возможностями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Расширить кругозор посредством экономической направленности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Способствовать развитию интереса к играм экономического содержания и введению их в практическую деятельность педагогов </a:t>
            </a:r>
            <a:r>
              <a:rPr lang="ru-RU" dirty="0" smtClean="0"/>
              <a:t>ДОУ.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0466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Формы и методы формирования финансовой грамотности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844824"/>
            <a:ext cx="2592288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0" y="1844824"/>
            <a:ext cx="2592288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3429000"/>
            <a:ext cx="2448272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3465004"/>
            <a:ext cx="2592288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36196" y="3444757"/>
            <a:ext cx="2592288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8908" y="1827312"/>
            <a:ext cx="2592288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55428" y="5229200"/>
            <a:ext cx="2592288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55576" y="216595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79912" y="216595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16" y="216595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СКАЗКИ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74037" y="360989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ЭКОНОМИЧЕСКИЕ</a:t>
            </a:r>
          </a:p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55428" y="3681899"/>
            <a:ext cx="238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449850" y="3589643"/>
            <a:ext cx="236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СЮЖЕТНО-РОЛЕВЫЕ ИГРЫ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851920" y="55125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ЗАНЯТИЯ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3625" y="472186"/>
            <a:ext cx="8341644" cy="10772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96854" y="828614"/>
            <a:ext cx="703832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ФОРМЫ И МЕТОДЫ  ФОРМИРОВАНИЯ ФИНАНСОВОЙ ГРАМОТНОСТИ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28" y="1340768"/>
            <a:ext cx="5210944" cy="5210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7504" y="1886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ТАЛИСМАН ФИНАНСОВОЙ ГРАМОТНОСТИ ЯВЛЯЕТСЯ ГНОМ - ЭКОНОМ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871700" y="519199"/>
            <a:ext cx="54006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3491880" y="51919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РАЗМИНКА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1725864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62500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формирование отношения ребенка к деньгам сильное влияние оказывает воспитание в семье. Формирование такого отношения начинается с момента, когда ребенок получает первые купюры или монеты. Навыки должны совершенствоваться в постоянной практике. Знакомим детей с финансовыми терминами и словами с помощью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66580" y="4939177"/>
            <a:ext cx="352839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52020" y="4133800"/>
            <a:ext cx="352839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60032" y="4695055"/>
            <a:ext cx="362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ЗАГАДКИ - ДОБАВЛЯЛКИ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45586" y="5403313"/>
            <a:ext cx="279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ВОПРОСЫ</a:t>
            </a:r>
            <a:r>
              <a:rPr lang="ru-RU" dirty="0" smtClean="0"/>
              <a:t> </a:t>
            </a:r>
            <a:r>
              <a:rPr lang="ru-RU" sz="2400" dirty="0" smtClean="0"/>
              <a:t>ЗАГАДКИ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68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477" y="682843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Через пословицы и поговорки мы даем детям понятие о деньгах, о их ценности, о их экономии. Использование пословиц можно вносить во все виды образовательной деятельности.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Эти игры развивают в логическом мышлении знания экономических пословиц трудолюбие, уважительное отношение к труду взрослых.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4458801"/>
            <a:ext cx="4536504" cy="986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91680" y="464757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ПОСЛОВИЦЫ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5648417"/>
            <a:ext cx="4536504" cy="986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75956" y="575198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ПОГОВОРКИ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983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5000"/>
            <a:ext cx="8382000" cy="55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53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1" y="541920"/>
            <a:ext cx="8386578" cy="5774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55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300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АНАГРАММЫ  </vt:lpstr>
      <vt:lpstr>НАРИСУЙ И ВЫРЕЖИ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7 «СКАЗОЧНАЯ ПОЛЯНКА» ОБЩЕРАЗВИВАЮЩЕГО ВИДА ГОРОДА ЗАРИНСКА</dc:title>
  <dc:creator>Елена</dc:creator>
  <cp:lastModifiedBy>Елена</cp:lastModifiedBy>
  <cp:revision>27</cp:revision>
  <dcterms:modified xsi:type="dcterms:W3CDTF">2024-10-09T10:46:06Z</dcterms:modified>
</cp:coreProperties>
</file>