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9572" y="761523"/>
            <a:ext cx="8689976" cy="1653778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Идеи ПОДЕЛОК </a:t>
            </a:r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ИЗ</a:t>
            </a:r>
            <a:b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ОСЕННИХ ЛИСТЬЕВ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9572" y="5486401"/>
            <a:ext cx="8689976" cy="1371599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Подготовила: 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воспитатель старшей группы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Шигаева Н.А.</a:t>
            </a:r>
            <a:endParaRPr lang="ru-RU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274320"/>
            <a:ext cx="650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ГБДОУ детский сад № 1 Пушкинского района Санкт-Петербурга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81" y="2463165"/>
            <a:ext cx="2819400" cy="2663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498" y="2415301"/>
            <a:ext cx="2865120" cy="2711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497" y="2415301"/>
            <a:ext cx="3731717" cy="279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3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" y="182880"/>
            <a:ext cx="11475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Золотая осень — самое трогательное время года, оно никого не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оставляет равнодушным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!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Это же настоящее волшебство, когда листья по велению невидимого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художника, превращаются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из нежно зеленых в различные оттенки оранжевого,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желтого, красного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 коричневого! 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Не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теряйте время, бегите на улицу и собирайте всю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эту красоту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! 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Выбирайте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самые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красивые,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самые необычные листочки и несите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их домой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! 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А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я сейчас расскажу Вам какие поделки можно сделать из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осенних листьев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82490" y="1752540"/>
            <a:ext cx="70904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</a:rPr>
              <a:t>Предлагаю начать с самых простых осенних поделок, с которыми справится </a:t>
            </a:r>
            <a:r>
              <a:rPr lang="ru-RU" sz="1600" dirty="0" smtClean="0">
                <a:latin typeface="Arial Black" panose="020B0A04020102020204" pitchFamily="34" charset="0"/>
              </a:rPr>
              <a:t>даже малыш</a:t>
            </a:r>
            <a:r>
              <a:rPr lang="ru-RU" sz="1600" dirty="0">
                <a:latin typeface="Arial Black" panose="020B0A04020102020204" pitchFamily="34" charset="0"/>
              </a:rPr>
              <a:t>, итак:</a:t>
            </a:r>
          </a:p>
          <a:p>
            <a:r>
              <a:rPr lang="ru-RU" sz="1600" b="1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1. </a:t>
            </a:r>
            <a:r>
              <a:rPr lang="ru-RU" sz="1600" b="1" u="sng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Осенняя аппликация. </a:t>
            </a:r>
            <a:endParaRPr lang="ru-RU" sz="1600" b="1" u="sng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dirty="0" smtClean="0">
                <a:latin typeface="Arial Black" panose="020B0A04020102020204" pitchFamily="34" charset="0"/>
              </a:rPr>
              <a:t>Заранее </a:t>
            </a:r>
            <a:r>
              <a:rPr lang="ru-RU" sz="1600" dirty="0">
                <a:latin typeface="Arial Black" panose="020B0A04020102020204" pitchFamily="34" charset="0"/>
              </a:rPr>
              <a:t>подготовьте фотографию ребенка, где </a:t>
            </a:r>
            <a:r>
              <a:rPr lang="ru-RU" sz="1600" dirty="0" smtClean="0">
                <a:latin typeface="Arial Black" panose="020B0A04020102020204" pitchFamily="34" charset="0"/>
              </a:rPr>
              <a:t>он пытается </a:t>
            </a:r>
            <a:r>
              <a:rPr lang="ru-RU" sz="1600" dirty="0">
                <a:latin typeface="Arial Black" panose="020B0A04020102020204" pitchFamily="34" charset="0"/>
              </a:rPr>
              <a:t>изобразить ветер, распечатайте ее и вырежьте по контуру тела</a:t>
            </a:r>
            <a:r>
              <a:rPr lang="ru-RU" sz="1600" dirty="0" smtClean="0">
                <a:latin typeface="Arial Black" panose="020B0A04020102020204" pitchFamily="34" charset="0"/>
              </a:rPr>
              <a:t>.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Предложите малышу самому составить композицию из нескольких листочков </a:t>
            </a:r>
            <a:r>
              <a:rPr lang="ru-RU" sz="1600" dirty="0" smtClean="0">
                <a:latin typeface="Arial Black" panose="020B0A04020102020204" pitchFamily="34" charset="0"/>
              </a:rPr>
              <a:t>и своего </a:t>
            </a:r>
            <a:r>
              <a:rPr lang="ru-RU" sz="1600" dirty="0">
                <a:latin typeface="Arial Black" panose="020B0A04020102020204" pitchFamily="34" charset="0"/>
              </a:rPr>
              <a:t>изображения. </a:t>
            </a:r>
            <a:endParaRPr lang="ru-RU" sz="1600" dirty="0" smtClean="0">
              <a:latin typeface="Arial Black" panose="020B0A04020102020204" pitchFamily="34" charset="0"/>
            </a:endParaRPr>
          </a:p>
          <a:p>
            <a:r>
              <a:rPr lang="ru-RU" sz="1600" dirty="0" smtClean="0">
                <a:latin typeface="Arial Black" panose="020B0A04020102020204" pitchFamily="34" charset="0"/>
              </a:rPr>
              <a:t>Такая </a:t>
            </a:r>
            <a:r>
              <a:rPr lang="ru-RU" sz="1600" dirty="0">
                <a:latin typeface="Arial Black" panose="020B0A04020102020204" pitchFamily="34" charset="0"/>
              </a:rPr>
              <a:t>осенняя поделка идеально подойдет </a:t>
            </a:r>
            <a:r>
              <a:rPr lang="ru-RU" sz="1600" dirty="0" smtClean="0">
                <a:latin typeface="Arial Black" panose="020B0A04020102020204" pitchFamily="34" charset="0"/>
              </a:rPr>
              <a:t>для детского сада </a:t>
            </a:r>
            <a:r>
              <a:rPr lang="ru-RU" sz="1600" dirty="0">
                <a:latin typeface="Arial Black" panose="020B0A04020102020204" pitchFamily="34" charset="0"/>
              </a:rPr>
              <a:t>или центра раннего развития.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90" y="1952388"/>
            <a:ext cx="3485595" cy="22671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160" y="4528241"/>
            <a:ext cx="62750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2.Простые рисунки-отпечатки. </a:t>
            </a:r>
            <a:endParaRPr lang="ru-RU" sz="1600" b="1" u="sng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dirty="0" smtClean="0">
                <a:latin typeface="Arial Black" panose="020B0A04020102020204" pitchFamily="34" charset="0"/>
              </a:rPr>
              <a:t>Можно </a:t>
            </a:r>
            <a:r>
              <a:rPr lang="ru-RU" sz="1600" dirty="0">
                <a:latin typeface="Arial Black" panose="020B0A04020102020204" pitchFamily="34" charset="0"/>
              </a:rPr>
              <a:t>использовать краски или карандаши, отпечатывать листочками или рисовать по контуру, </a:t>
            </a:r>
            <a:r>
              <a:rPr lang="ru-RU" sz="1600" dirty="0" smtClean="0">
                <a:latin typeface="Arial Black" panose="020B0A04020102020204" pitchFamily="34" charset="0"/>
              </a:rPr>
              <a:t>просто фантазировать</a:t>
            </a:r>
            <a:r>
              <a:rPr lang="ru-RU" sz="1600" dirty="0">
                <a:latin typeface="Arial Black" panose="020B0A04020102020204" pitchFamily="34" charset="0"/>
              </a:rPr>
              <a:t>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230" y="4349701"/>
            <a:ext cx="3234690" cy="22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38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130" y="167817"/>
            <a:ext cx="369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3. Совята </a:t>
            </a:r>
            <a:r>
              <a:rPr lang="ru-RU" sz="1600" u="sng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с листиками вместо крыльев. </a:t>
            </a:r>
            <a:endParaRPr lang="ru-RU" sz="1600" u="sng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dirty="0" smtClean="0">
                <a:latin typeface="Arial Black" panose="020B0A04020102020204" pitchFamily="34" charset="0"/>
              </a:rPr>
              <a:t>Интересная </a:t>
            </a:r>
            <a:r>
              <a:rPr lang="ru-RU" sz="1600" dirty="0">
                <a:latin typeface="Arial Black" panose="020B0A04020102020204" pitchFamily="34" charset="0"/>
              </a:rPr>
              <a:t>осенняя поделка.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90" y="998814"/>
            <a:ext cx="2963981" cy="19918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59155" y="222350"/>
            <a:ext cx="45415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4. </a:t>
            </a:r>
            <a:r>
              <a:rPr lang="ru-RU" sz="1600" dirty="0" smtClean="0">
                <a:latin typeface="Arial Black" panose="020B0A04020102020204" pitchFamily="34" charset="0"/>
              </a:rPr>
              <a:t>Интересная </a:t>
            </a:r>
            <a:r>
              <a:rPr lang="ru-RU" sz="1600" dirty="0">
                <a:latin typeface="Arial Black" panose="020B0A04020102020204" pitchFamily="34" charset="0"/>
              </a:rPr>
              <a:t>аппликация на тему «осень»:  </a:t>
            </a:r>
            <a:r>
              <a:rPr lang="ru-RU" sz="1600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Ёжик </a:t>
            </a:r>
            <a:r>
              <a:rPr lang="ru-RU" sz="1600" u="sng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листочками вместо иголок.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205" y="884587"/>
            <a:ext cx="2817539" cy="1828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6428" y="2990653"/>
            <a:ext cx="44585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5. Осенний </a:t>
            </a:r>
            <a:r>
              <a:rPr lang="ru-RU" sz="1600" b="1" u="sng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венок. </a:t>
            </a:r>
            <a:endParaRPr lang="ru-RU" sz="1600" b="1" u="sng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dirty="0" smtClean="0">
                <a:solidFill>
                  <a:srgbClr val="1A1A1A"/>
                </a:solidFill>
                <a:latin typeface="Arial Black" panose="020B0A04020102020204" pitchFamily="34" charset="0"/>
              </a:rPr>
              <a:t>В </a:t>
            </a:r>
            <a:r>
              <a:rPr lang="ru-RU" sz="1600" dirty="0">
                <a:solidFill>
                  <a:srgbClr val="1A1A1A"/>
                </a:solidFill>
                <a:latin typeface="Arial Black" panose="020B0A04020102020204" pitchFamily="34" charset="0"/>
              </a:rPr>
              <a:t>качестве основы можно использовать круг из бумаги </a:t>
            </a:r>
            <a:r>
              <a:rPr lang="ru-RU" sz="1600" dirty="0" smtClean="0">
                <a:solidFill>
                  <a:srgbClr val="1A1A1A"/>
                </a:solidFill>
                <a:latin typeface="Arial Black" panose="020B0A04020102020204" pitchFamily="34" charset="0"/>
              </a:rPr>
              <a:t>или картонную </a:t>
            </a:r>
            <a:r>
              <a:rPr lang="ru-RU" sz="1600" dirty="0">
                <a:solidFill>
                  <a:srgbClr val="1A1A1A"/>
                </a:solidFill>
                <a:latin typeface="Arial Black" panose="020B0A04020102020204" pitchFamily="34" charset="0"/>
              </a:rPr>
              <a:t>одноразовую тарелочку.</a:t>
            </a:r>
            <a:endParaRPr lang="ru-RU" sz="1600" b="0" i="0" dirty="0">
              <a:solidFill>
                <a:srgbClr val="1A1A1A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659" y="4067871"/>
            <a:ext cx="3052612" cy="26122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59155" y="274443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6. Предлагаю очень </a:t>
            </a:r>
            <a:r>
              <a:rPr lang="ru-RU" sz="1600" dirty="0">
                <a:latin typeface="Arial Black" panose="020B0A04020102020204" pitchFamily="34" charset="0"/>
              </a:rPr>
              <a:t>интересным </a:t>
            </a:r>
            <a:r>
              <a:rPr lang="ru-RU" sz="1600" dirty="0" smtClean="0">
                <a:latin typeface="Arial Black" panose="020B0A04020102020204" pitchFamily="34" charset="0"/>
              </a:rPr>
              <a:t>эксперимент: делать </a:t>
            </a:r>
            <a:r>
              <a:rPr lang="ru-RU" sz="1600" dirty="0">
                <a:latin typeface="Arial Black" panose="020B0A04020102020204" pitchFamily="34" charset="0"/>
              </a:rPr>
              <a:t>отпечатки фигурным дыроколом для </a:t>
            </a:r>
            <a:r>
              <a:rPr lang="ru-RU" sz="1600" dirty="0" err="1">
                <a:latin typeface="Arial Black" panose="020B0A04020102020204" pitchFamily="34" charset="0"/>
              </a:rPr>
              <a:t>скрапбукинга</a:t>
            </a:r>
            <a:r>
              <a:rPr lang="ru-RU" sz="1600" dirty="0">
                <a:latin typeface="Arial Black" panose="020B0A04020102020204" pitchFamily="34" charset="0"/>
              </a:rPr>
              <a:t>. </a:t>
            </a:r>
            <a:endParaRPr lang="ru-RU" sz="1600" dirty="0" smtClean="0">
              <a:latin typeface="Arial Black" panose="020B0A04020102020204" pitchFamily="34" charset="0"/>
            </a:endParaRPr>
          </a:p>
          <a:p>
            <a:r>
              <a:rPr lang="ru-RU" sz="1600" dirty="0" smtClean="0">
                <a:latin typeface="Arial Black" panose="020B0A04020102020204" pitchFamily="34" charset="0"/>
              </a:rPr>
              <a:t>Можно </a:t>
            </a:r>
            <a:r>
              <a:rPr lang="ru-RU" sz="1600" dirty="0">
                <a:latin typeface="Arial Black" panose="020B0A04020102020204" pitchFamily="34" charset="0"/>
              </a:rPr>
              <a:t>сделать много таких </a:t>
            </a:r>
            <a:r>
              <a:rPr lang="ru-RU" sz="1600" dirty="0" err="1">
                <a:latin typeface="Arial Black" panose="020B0A04020102020204" pitchFamily="34" charset="0"/>
              </a:rPr>
              <a:t>штампиков</a:t>
            </a:r>
            <a:r>
              <a:rPr lang="ru-RU" sz="1600" dirty="0">
                <a:latin typeface="Arial Black" panose="020B0A04020102020204" pitchFamily="34" charset="0"/>
              </a:rPr>
              <a:t>, засушить их и всю зиму использовать для поделок.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205" y="4067872"/>
            <a:ext cx="3566777" cy="261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63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520" y="315575"/>
            <a:ext cx="567309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7. А </a:t>
            </a:r>
            <a:r>
              <a:rPr lang="ru-RU" sz="1600" dirty="0">
                <a:latin typeface="Arial Black" panose="020B0A04020102020204" pitchFamily="34" charset="0"/>
              </a:rPr>
              <a:t>эту осеннюю поделку смело можно назвать обучающей. </a:t>
            </a:r>
            <a:r>
              <a:rPr lang="ru-RU" sz="1600" dirty="0" smtClean="0">
                <a:latin typeface="Arial Black" panose="020B0A04020102020204" pitchFamily="34" charset="0"/>
              </a:rPr>
              <a:t>Ребенку надо дорисовать вторую половинку листочка. Развиваем мелкую моторику и закрепляем </a:t>
            </a:r>
            <a:r>
              <a:rPr lang="ru-RU" sz="1600" dirty="0">
                <a:latin typeface="Arial Black" panose="020B0A04020102020204" pitchFamily="34" charset="0"/>
              </a:rPr>
              <a:t>н</a:t>
            </a:r>
            <a:r>
              <a:rPr lang="ru-RU" sz="1600" dirty="0" smtClean="0">
                <a:latin typeface="Arial Black" panose="020B0A04020102020204" pitchFamily="34" charset="0"/>
              </a:rPr>
              <a:t>азвания листьев.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" y="1669792"/>
            <a:ext cx="4263223" cy="24072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4657" y="483111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А теперь попробуй сам стать настоящим волшебником и преврати свои осенние </a:t>
            </a:r>
            <a:r>
              <a:rPr lang="ru-RU" i="1" dirty="0">
                <a:solidFill>
                  <a:srgbClr val="C00000"/>
                </a:solidFill>
                <a:latin typeface="Arial Black" panose="020B0A04020102020204" pitchFamily="34" charset="0"/>
              </a:rPr>
              <a:t>листья в </a:t>
            </a: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настоящий шедевр!</a:t>
            </a:r>
            <a:endParaRPr lang="ru-RU" i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Желаю удачи!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23610" y="31557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8. Можно </a:t>
            </a:r>
            <a:r>
              <a:rPr lang="ru-RU" sz="1600" dirty="0">
                <a:latin typeface="Arial Black" panose="020B0A04020102020204" pitchFamily="34" charset="0"/>
              </a:rPr>
              <a:t>создать букет из листьев в виде аппликации. </a:t>
            </a:r>
            <a:endParaRPr lang="ru-RU" sz="1600" dirty="0" smtClean="0">
              <a:latin typeface="Arial Black" panose="020B0A04020102020204" pitchFamily="34" charset="0"/>
            </a:endParaRPr>
          </a:p>
          <a:p>
            <a:r>
              <a:rPr lang="ru-RU" sz="1600" dirty="0" smtClean="0">
                <a:latin typeface="Arial Black" panose="020B0A04020102020204" pitchFamily="34" charset="0"/>
              </a:rPr>
              <a:t>Вазу </a:t>
            </a:r>
            <a:r>
              <a:rPr lang="ru-RU" sz="1600" dirty="0">
                <a:latin typeface="Arial Black" panose="020B0A04020102020204" pitchFamily="34" charset="0"/>
              </a:rPr>
              <a:t>вырезать из цветной бумаги. Нарисовать фон красками и приклеить много разных листьев. </a:t>
            </a:r>
            <a:endParaRPr lang="ru-RU" sz="1600" dirty="0" smtClean="0">
              <a:latin typeface="Arial Black" panose="020B0A04020102020204" pitchFamily="34" charset="0"/>
            </a:endParaRPr>
          </a:p>
          <a:p>
            <a:r>
              <a:rPr lang="ru-RU" sz="1600" dirty="0" smtClean="0">
                <a:latin typeface="Arial Black" panose="020B0A04020102020204" pitchFamily="34" charset="0"/>
              </a:rPr>
              <a:t>Совсем </a:t>
            </a:r>
            <a:r>
              <a:rPr lang="ru-RU" sz="1600" dirty="0">
                <a:latin typeface="Arial Black" panose="020B0A04020102020204" pitchFamily="34" charset="0"/>
              </a:rPr>
              <a:t>не сложно, на мой взгляд. Но точную копию точно никто не создаст.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180" y="2051433"/>
            <a:ext cx="2291260" cy="2864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657" y="2034377"/>
            <a:ext cx="2293959" cy="28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0056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51</TotalTime>
  <Words>343</Words>
  <Application>Microsoft Office PowerPoint</Application>
  <PresentationFormat>Широкоэкранный</PresentationFormat>
  <Paragraphs>31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Arial Black</vt:lpstr>
      <vt:lpstr>Tw Cen MT</vt:lpstr>
      <vt:lpstr>Капля</vt:lpstr>
      <vt:lpstr>Идеи ПОДЕЛОК ИЗ ОСЕННИХ ЛИСТЬЕВ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Идеи ПОДЕЛОК ИЗ ОСЕННИХ ЛИСТЬЕВ</dc:title>
  <dc:creator>user</dc:creator>
  <cp:lastModifiedBy>user</cp:lastModifiedBy>
  <cp:revision>6</cp:revision>
  <dcterms:created xsi:type="dcterms:W3CDTF">2024-10-05T16:16:34Z</dcterms:created>
  <dcterms:modified xsi:type="dcterms:W3CDTF">2024-10-05T17:08:18Z</dcterms:modified>
</cp:coreProperties>
</file>