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0" r:id="rId3"/>
    <p:sldId id="279" r:id="rId4"/>
    <p:sldId id="265" r:id="rId5"/>
    <p:sldId id="258" r:id="rId6"/>
    <p:sldId id="264" r:id="rId7"/>
    <p:sldId id="268" r:id="rId8"/>
    <p:sldId id="266" r:id="rId9"/>
    <p:sldId id="262" r:id="rId10"/>
    <p:sldId id="263" r:id="rId11"/>
    <p:sldId id="267" r:id="rId12"/>
    <p:sldId id="269" r:id="rId13"/>
    <p:sldId id="270" r:id="rId14"/>
    <p:sldId id="271" r:id="rId15"/>
    <p:sldId id="275" r:id="rId16"/>
    <p:sldId id="277" r:id="rId17"/>
    <p:sldId id="272" r:id="rId18"/>
    <p:sldId id="274" r:id="rId19"/>
    <p:sldId id="278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332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hyperlink" Target="http://kazak-edinstvo.ru/2021/04/26/70-kilometrovyj-konnyj-perehod-sovershili-kazaki-sela-soldato-aleksandrovskogo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«Казаки от казаков ведутся…»</a:t>
            </a:r>
            <a:endParaRPr lang="ru-RU" sz="4400" dirty="0"/>
          </a:p>
        </p:txBody>
      </p:sp>
      <p:pic>
        <p:nvPicPr>
          <p:cNvPr id="1026" name="Picture 2" descr="C:\Users\zz\Downloads\1696554939_gas-kvas-com-p-kartinki-kazaka-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97424"/>
            <a:ext cx="3786214" cy="5031972"/>
          </a:xfrm>
          <a:prstGeom prst="rect">
            <a:avLst/>
          </a:prstGeom>
          <a:noFill/>
        </p:spPr>
      </p:pic>
      <p:pic>
        <p:nvPicPr>
          <p:cNvPr id="4" name="Picture 2" descr="C:\Users\zz\Desktop\Новая папка (2)\IMG_09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357298"/>
            <a:ext cx="3571900" cy="4967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5572140"/>
            <a:ext cx="2357454" cy="7143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071802" y="142852"/>
            <a:ext cx="3143272" cy="150019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это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было…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zz\Desktop\Фото для Чаплыгиной\IMG_492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214290"/>
            <a:ext cx="2790814" cy="242889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 descr="C:\Users\zz\Desktop\Новая папка\IMG-20240316-WA0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956928"/>
            <a:ext cx="2928958" cy="1607949"/>
          </a:xfrm>
          <a:prstGeom prst="rect">
            <a:avLst/>
          </a:prstGeom>
          <a:noFill/>
        </p:spPr>
      </p:pic>
      <p:pic>
        <p:nvPicPr>
          <p:cNvPr id="2050" name="Picture 2" descr="https://avatars.mds.yandex.net/i?id=672f161c42aadecb5b446f9110442248-5592885-images-thumbs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428869"/>
            <a:ext cx="2071702" cy="2143139"/>
          </a:xfrm>
          <a:prstGeom prst="rect">
            <a:avLst/>
          </a:prstGeom>
          <a:noFill/>
        </p:spPr>
      </p:pic>
      <p:pic>
        <p:nvPicPr>
          <p:cNvPr id="12" name="Рисунок 11" descr="https://avatars.mds.yandex.net/i?id=7c2a10020c71465d5d9f1295a598d0dbbdefc239-9181118-images-thumbs&amp;n=13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4714884"/>
            <a:ext cx="1928826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zz\Desktop\Новая папка (2)\IMG_080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4786322"/>
            <a:ext cx="2857488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zz\Desktop\Новая папка (2)\IMG_071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4786322"/>
            <a:ext cx="2720975" cy="181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zz\Desktop\Новая папка (2)\IMG_068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8" y="1643050"/>
            <a:ext cx="242889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92867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Перетяченко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Г.А. проводит экскурсию по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«Казачьей поляне»…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zz\Desktop\Новая папка\IMG-20240316-WA003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857232"/>
            <a:ext cx="3646483" cy="2645565"/>
          </a:xfrm>
          <a:prstGeom prst="rect">
            <a:avLst/>
          </a:prstGeom>
          <a:noFill/>
        </p:spPr>
      </p:pic>
      <p:pic>
        <p:nvPicPr>
          <p:cNvPr id="1028" name="Picture 4" descr="C:\Users\zz\Desktop\Новая папка\IMG-20240316-WA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786190"/>
            <a:ext cx="3857652" cy="2857520"/>
          </a:xfrm>
          <a:prstGeom prst="rect">
            <a:avLst/>
          </a:prstGeom>
          <a:noFill/>
        </p:spPr>
      </p:pic>
      <p:pic>
        <p:nvPicPr>
          <p:cNvPr id="1029" name="Picture 5" descr="C:\Users\zz\Desktop\Новая папка\IMG-20240316-WA0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86190"/>
            <a:ext cx="3857652" cy="2857520"/>
          </a:xfrm>
          <a:prstGeom prst="rect">
            <a:avLst/>
          </a:prstGeom>
          <a:noFill/>
        </p:spPr>
      </p:pic>
      <p:pic>
        <p:nvPicPr>
          <p:cNvPr id="10" name="Picture 3" descr="C:\Users\zz\Desktop\Новая папка\IMG-20240316-WA002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85720" y="928670"/>
            <a:ext cx="3910009" cy="257176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285728"/>
            <a:ext cx="5643602" cy="142876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«Казачья Поляна» сегодня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https://kazak-edinstvo.ru/wp-content/uploads/2020/09/17-1-1024x7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643446"/>
            <a:ext cx="2357454" cy="2013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Users\zz\Desktop\Новая папка\IMG-20240316-WA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357430"/>
            <a:ext cx="3000396" cy="2286016"/>
          </a:xfrm>
          <a:prstGeom prst="rect">
            <a:avLst/>
          </a:prstGeom>
          <a:noFill/>
        </p:spPr>
      </p:pic>
      <p:pic>
        <p:nvPicPr>
          <p:cNvPr id="14" name="Picture 2" descr="C:\Users\zz\Desktop\Новая папка\IMG-20240316-WA0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731" y="142852"/>
            <a:ext cx="2476485" cy="1857388"/>
          </a:xfrm>
          <a:prstGeom prst="rect">
            <a:avLst/>
          </a:prstGeom>
          <a:noFill/>
        </p:spPr>
      </p:pic>
      <p:pic>
        <p:nvPicPr>
          <p:cNvPr id="16" name="Рисунок 15" descr="https://avatars.mds.yandex.net/i?id=a45be308636f0ea39897eaa166a8891dc4d8c33e-9716553-images-thumbs&amp;n=13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2357430"/>
            <a:ext cx="2643206" cy="186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zz\Desktop\Новая папка (2)\IMG_136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786322"/>
            <a:ext cx="3071834" cy="187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zz\Downloads\Danila-Komarov-s-ottsom-podarennyh-zherebtsov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5" y="2357430"/>
            <a:ext cx="278608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zz\Desktop\Новая папка (2)\IMG_084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4714884"/>
            <a:ext cx="2771773" cy="194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00364" y="142852"/>
            <a:ext cx="3000396" cy="628654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Изучение истории казачества и православия, оказание первой медицинской помощи, посещение воскресной школы, уроки мужества, строевая подготовка, совершенствование вокально-танцевальных навыков, конные тренировки – всё это приучает будущих казаков к </a:t>
            </a:r>
            <a:r>
              <a:rPr lang="ru-RU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дисциплине, труду, патриотизму, спорту, казачьим традициям, ремеслам.</a:t>
            </a:r>
          </a:p>
          <a:p>
            <a:endParaRPr lang="ru-RU" sz="2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s://avatars.mds.yandex.net/i?id=51c29a2ebb9f1a6c40b9af10f17ce6329cffa342-4809557-images-thumbs&amp;n=1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857760"/>
            <a:ext cx="250033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avatars.mds.yandex.net/i?id=9d7f030cbe999cb53e82911aee9077c01a8dc51f-4366154-images-thumbs&amp;n=1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248602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фото  поляна\IMG-20190706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57166"/>
            <a:ext cx="2928926" cy="1940413"/>
          </a:xfrm>
          <a:prstGeom prst="rect">
            <a:avLst/>
          </a:prstGeom>
          <a:noFill/>
        </p:spPr>
      </p:pic>
      <p:pic>
        <p:nvPicPr>
          <p:cNvPr id="9" name="Рисунок 8" descr="C:\Users\zz\Desktop\Новая папка (2)\IMG_088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571744"/>
            <a:ext cx="256222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zz\Desktop\Новая папка (2)\IMG_196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2571744"/>
            <a:ext cx="285752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zz\Desktop\Новая папка (2)\DSC0429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857760"/>
            <a:ext cx="257176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zz\Desktop\Новая папка (2)\IMG_217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5000636"/>
            <a:ext cx="2559050" cy="170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285728"/>
            <a:ext cx="8505398" cy="102078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фестиваль дружбы народов Северного Кавказа «Куначество - забытые традиции Кавказа»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https://kazak-edinstvo.ru/wp-content/uploads/2020/09/3-7-1024x768.jpg"/>
          <p:cNvPicPr>
            <a:picLocks noGrp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42984"/>
            <a:ext cx="3576632" cy="289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kazak-edinstvo.ru/wp-content/uploads/2020/09/5-5-1024x7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5072074"/>
            <a:ext cx="240033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Users\zz\Downloads\kunachestvo_2022-10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5072074"/>
            <a:ext cx="2222485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kazak-edinstvo.ru/wp-content/uploads/2022/05/kunachestvo_2022-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214422"/>
            <a:ext cx="221457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kazak-edinstvo.ru/wp-content/uploads/2022/05/kunachestvo_2022-1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071942"/>
            <a:ext cx="3562350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kazak-edinstvo.ru/wp-content/uploads/2020/09/9-2-1024x76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1214422"/>
            <a:ext cx="2298696" cy="179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kazak-edinstvo.ru/wp-content/uploads/2022/05/NZ2Vhm6eq94gPnIY1hL0T6gwNLM8m8fy47hws6Y80iqdCkT4l56e6UkTckUViZ8xkkGJqChk-gQdctzzjcYRZOr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3143248"/>
            <a:ext cx="2505075" cy="180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3481382" cy="12858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фестиваль дружбы народов</a:t>
            </a:r>
            <a:endParaRPr lang="ru-RU" dirty="0"/>
          </a:p>
        </p:txBody>
      </p:sp>
      <p:pic>
        <p:nvPicPr>
          <p:cNvPr id="4" name="Содержимое 3" descr="C:\Users\zz\Downloads\kunachestvo_2022-12-1024x768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14488"/>
            <a:ext cx="2879194" cy="236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zz\Downloads\kunachestvo_2022-2-1-1024x76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786058"/>
            <a:ext cx="3152543" cy="23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.mycdn.me/videoPreview?id=2489186388504&amp;type=47&amp;idx=32&amp;tkn=R9JAjWImeXwc4ZkbHoAC6xYiJ8Q&amp;i=1&amp;fn=external_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214290"/>
            <a:ext cx="342902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avatars.mds.yandex.net/i?id=20c328c6428513f9dcb2a8fd7640d33461bba57f-9225226-images-thumbs&amp;n=13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4429132"/>
            <a:ext cx="3422265" cy="226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kazak-edinstvo.ru/wp-content/uploads/2020/09/1-9-1024x703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4429132"/>
            <a:ext cx="3357586" cy="22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zz\Downloads\kunachestvo_2022-5-1024x76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2428868"/>
            <a:ext cx="2857488" cy="209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zz\Downloads\festival-kunachestvo-5-2048x153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88340" y="357166"/>
            <a:ext cx="2441378" cy="199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285728"/>
            <a:ext cx="8862556" cy="102078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сентября 2022 года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70-километровый конный переход совершили казаки села Солдато-Александровского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8" name="Содержимое 7" descr="http://kazak-edinstvo.ru/wp-content/uploads/2021/04/WhatsApp-Image-2021-04-24-at-20.24.02-1024x768.jpeg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4" y="1071547"/>
            <a:ext cx="328614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kazak-edinstvo.ru/wp-content/uploads/2021/04/WhatsApp-Image-2021-04-24-at-20.23.57-1-1024x768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256"/>
            <a:ext cx="328614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kazak-edinstvo.ru/wp-content/uploads/2021/04/WhatsApp-Image-2021-04-24-at-20.23.58-2-1024x768.jpe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4286256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kazak-edinstvo.ru/wp-content/uploads/2021/04/WhatsApp-Image-2021-04-24-at-20.23.58-1024x768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1071546"/>
            <a:ext cx="314327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Содержимое 6" descr="70-километровый конный переход совершили казаки села Солдато-Александровского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16" y="1928802"/>
            <a:ext cx="250033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0"/>
            <a:ext cx="8291084" cy="130651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Строевой смотр 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zz\Desktop\Фото для Чаплыгиной\IMG_060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9"/>
            <a:ext cx="4000528" cy="2500329"/>
          </a:xfrm>
          <a:prstGeom prst="rect">
            <a:avLst/>
          </a:prstGeom>
          <a:noFill/>
        </p:spPr>
      </p:pic>
      <p:pic>
        <p:nvPicPr>
          <p:cNvPr id="1027" name="Picture 3" descr="C:\Users\zz\Desktop\Фото для Чаплыгиной\IMG_056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762377"/>
            <a:ext cx="4217987" cy="2811992"/>
          </a:xfrm>
          <a:prstGeom prst="rect">
            <a:avLst/>
          </a:prstGeom>
          <a:noFill/>
        </p:spPr>
      </p:pic>
      <p:pic>
        <p:nvPicPr>
          <p:cNvPr id="8" name="Рисунок 7" descr="C:\Users\zz\Desktop\Фото для Чаплыгиной\IMG_05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86190"/>
            <a:ext cx="392909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zz\Desktop\Фото для Чаплыгиной\IMG_06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000108"/>
            <a:ext cx="414340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Строевой смотр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zz\Desktop\казаки фотки\Фото для Чаплыгиной\IMG_78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4191000" cy="2794000"/>
          </a:xfrm>
          <a:prstGeom prst="rect">
            <a:avLst/>
          </a:prstGeom>
          <a:noFill/>
        </p:spPr>
      </p:pic>
      <p:pic>
        <p:nvPicPr>
          <p:cNvPr id="2051" name="Picture 3" descr="C:\Users\zz\Desktop\казаки фотки\Фото для Чаплыгиной\IMG_05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86190"/>
            <a:ext cx="4343400" cy="2895600"/>
          </a:xfrm>
          <a:prstGeom prst="rect">
            <a:avLst/>
          </a:prstGeom>
          <a:noFill/>
        </p:spPr>
      </p:pic>
      <p:pic>
        <p:nvPicPr>
          <p:cNvPr id="2052" name="Picture 4" descr="C:\Users\zz\Desktop\казаки фотки\Фото для Чаплыгиной\IMG_05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71414"/>
            <a:ext cx="3964777" cy="3286148"/>
          </a:xfrm>
          <a:prstGeom prst="rect">
            <a:avLst/>
          </a:prstGeom>
          <a:noFill/>
        </p:spPr>
      </p:pic>
      <p:pic>
        <p:nvPicPr>
          <p:cNvPr id="9" name="Рисунок 8" descr="C:\Users\zz\Desktop\казаки фотки\Фото для Чаплыгиной\IMG_06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071942"/>
            <a:ext cx="364333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429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Очередной гуманитарный конвой из Советского округа доставил помощь землякам в зону СВО</a:t>
            </a:r>
            <a:b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Провожали конвой казачата Солдато-Александровского станичного общества: они организовали почётную дорожку, выстроившись по обеим сторонам выезда с российскими флагами в руках…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s://cdn.er.ru/media/photos/March2024/5sYvF6oZpFVh55FkcoEutJQFGR8VM3sJq84KdEVc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736"/>
            <a:ext cx="395079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er.ru/media/news/March2024/HPV1enG8bQk2kD0fium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428736"/>
            <a:ext cx="414340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cdn.er.ru/media/photos/March2024/jrH3xbUuT5qcJ5qC2oephVp8BOSm3X8H6Qbc44ce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4143380"/>
            <a:ext cx="414340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5720" y="3500438"/>
            <a:ext cx="8705880" cy="282416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«Казачество – это часть нашей культуры, российской культуры, причем не просто часть культуры, а очень яркая часть нашей культуры. Я имею ввиду их хорошо известный традиционный патриотизм. Патриотизм сегодняшний очень важен для продвижения идей государственности в сознание нашего народа вообще. В этом смысле казаки играют уникальную и весьма позитивную роль».</a:t>
            </a:r>
          </a:p>
          <a:p>
            <a:endParaRPr lang="ru-RU" dirty="0"/>
          </a:p>
        </p:txBody>
      </p:sp>
      <p:pic>
        <p:nvPicPr>
          <p:cNvPr id="5" name="Содержимое 4" descr="491398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0919" r="2940" b="2520"/>
          <a:stretch>
            <a:fillRect/>
          </a:stretch>
        </p:blipFill>
        <p:spPr>
          <a:xfrm>
            <a:off x="2214546" y="214290"/>
            <a:ext cx="4191000" cy="3161783"/>
          </a:xfrm>
          <a:prstGeom prst="rect">
            <a:avLst/>
          </a:prstGeom>
          <a:ln w="88900" cap="sq" cmpd="thickThin">
            <a:solidFill>
              <a:srgbClr val="00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8604"/>
            <a:ext cx="8686800" cy="5722959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Возрождение казачества – это вовсе не ребячество!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Крепко Родину любить, если надо - защитить!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Честно жить, работать дружно-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КАЗАЧЕСТВУ что нужно!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6" name="Рисунок 5" descr="C:\Users\zz\Desktop\Новая папка\IMG-20240316-WA007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857628"/>
            <a:ext cx="385765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zz\Desktop\Выступление на семинаре 20.03.2024\казаки фотки\Новая папка\Danila-Komarov-s-ottsom-podarennyh-zherebtsov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857628"/>
            <a:ext cx="407196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14412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исследования: </a:t>
            </a:r>
            <a:r>
              <a:rPr lang="ru-RU" sz="2400" cap="none" dirty="0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выяснить </a:t>
            </a:r>
            <a:r>
              <a:rPr lang="ru-RU" sz="2400" cap="none" dirty="0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роль казачества нашего села в воспитании молодёжи. </a:t>
            </a:r>
            <a:r>
              <a:rPr lang="ru-RU" sz="2400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Изучить информацию по данной теме.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Выяснить какую роль играют казаки в воспитании подрастающего поколения?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Гипотеза: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казаки села Солдато-Александровского через казачьи традиции способствуют военно-патриотическому воспитанию подрастающего поколения.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 работы: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Сегодня возвращается интерес к истории казачества. Нельзя быть достойным гражданином своей страны, если не знаешь своих корней, истории своей 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малой 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Родины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0"/>
            <a:ext cx="4929222" cy="278605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Слово «казак» — тюркского происхождения и означает «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вольный кочевник, свободный человек, бродяга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 Как пишет В. В.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Бартольд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оно изначально применялось к человеку, в одиночку или с семьёй отделившемуся от своего государства, рода и вынужденного самостоятельно искать средств содержания в степи, «вести жизнь искателя приключений».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zz\Downloads\1681935870_kartinki-pibig-info-p-uralskii-kazak-kartinka-arti-krasivo-6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42852"/>
            <a:ext cx="3286119" cy="3031872"/>
          </a:xfrm>
          <a:prstGeom prst="rect">
            <a:avLst/>
          </a:prstGeom>
          <a:noFill/>
        </p:spPr>
      </p:pic>
      <p:pic>
        <p:nvPicPr>
          <p:cNvPr id="11" name="Рисунок 10" descr="C:\Users\zz\Desktop\Новая папка (2)\IMG_39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86124"/>
            <a:ext cx="428628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643182"/>
            <a:ext cx="342902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4282" y="214290"/>
            <a:ext cx="8786874" cy="928694"/>
          </a:xfrm>
        </p:spPr>
        <p:txBody>
          <a:bodyPr>
            <a:normAutofit fontScale="92500"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История казачества не только просвещает, учит, но и воспитывает. Это память нашего народа, обращенная как в прошлое, так и в будущее. </a:t>
            </a:r>
          </a:p>
          <a:p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857620" y="3500438"/>
            <a:ext cx="5057780" cy="190976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zz\Downloads\-0JTlJr4Zp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85860"/>
            <a:ext cx="7643834" cy="536262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5572140"/>
            <a:ext cx="4772028" cy="1143008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 хлебом единым мы сыты, Но если в душе пустота, То будем мы так же забыты-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будет над нами креста!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142852"/>
            <a:ext cx="4429156" cy="171451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солдато-александровских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казаков появился воспитательный стан «Казачья поляна»…</a:t>
            </a: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http://georg-eparhia.ru/uploads/posts/2019-09/1569848740_01-0.jpg"/>
          <p:cNvPicPr>
            <a:picLocks noGrp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4"/>
            <a:ext cx="357190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georg-eparhia.ru/uploads/posts/2019-09/1569848679_img_1322-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166"/>
            <a:ext cx="414340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georg-eparhia.ru/uploads/posts/2019-09/1569848674_03-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071810"/>
            <a:ext cx="335758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zz\Desktop\Новая папка (2)\IMG_139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929066"/>
            <a:ext cx="355441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101272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Дом, дети, гостеприимство, хлебосольство – вот непреложные истины казака. С первой минуты это понимаешь на “Казачьей поляне” нашего села. 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5" name="Содержимое 4" descr="https://avatars.mds.yandex.net/i?id=8867971314200e6bd09fab1120e4a45fca74e3b0-9152550-images-thumbs&amp;n=13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4167190"/>
            <a:ext cx="3705221" cy="233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s://avatars.mds.yandex.net/i?id=4d5b0e3dd8fe51f21b1b84b4d79ab6bbdf84cb09-9225598-images-thumbs&amp;n=13"/>
          <p:cNvPicPr>
            <a:picLocks noGrp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42984"/>
            <a:ext cx="4067175" cy="283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zz\Desktop\Новая папка (2)\IMG_15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285860"/>
            <a:ext cx="351155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zz\Desktop\Новая папка (2)\IMG_20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14752"/>
            <a:ext cx="4357718" cy="292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боевые действия в 1820-х годах во время Кавказской войны, на этой территории Красная Армия отвоёвывала земли у немецких захватчиков...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zz\Downloads\scale_12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00240"/>
            <a:ext cx="4191000" cy="2989580"/>
          </a:xfrm>
          <a:prstGeom prst="rect">
            <a:avLst/>
          </a:prstGeom>
          <a:noFill/>
        </p:spPr>
      </p:pic>
      <p:pic>
        <p:nvPicPr>
          <p:cNvPr id="6" name="Содержимое 5" descr="https://avatars.dzeninfra.ru/get-zen_doc/4782316/pub_602e5326bc490b6725531401_602e5370bc490b672553d4d0/scale_2400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785926"/>
            <a:ext cx="4343400" cy="2968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zz\Downloads\shop_items_catalog_image56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143512"/>
            <a:ext cx="2662019" cy="1491170"/>
          </a:xfrm>
          <a:prstGeom prst="rect">
            <a:avLst/>
          </a:prstGeom>
          <a:noFill/>
        </p:spPr>
      </p:pic>
      <p:pic>
        <p:nvPicPr>
          <p:cNvPr id="1029" name="Picture 5" descr="C:\Users\zz\Downloads\post-19-1258833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4583698"/>
            <a:ext cx="1969868" cy="2060012"/>
          </a:xfrm>
          <a:prstGeom prst="rect">
            <a:avLst/>
          </a:prstGeom>
          <a:noFill/>
        </p:spPr>
      </p:pic>
      <p:pic>
        <p:nvPicPr>
          <p:cNvPr id="1030" name="Picture 6" descr="C:\Users\zz\Downloads\0035f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4929198"/>
            <a:ext cx="1928800" cy="171451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«Казачий воспитательный стан имени генерала А. П. Ермолова “Казачья поляна”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В селе Солдато-Александровском Советского округа действует уникальный этнический стан «Казачья поляна», на котором проходят масштабные казачьи мероприятия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877731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420</TotalTime>
  <Words>409</Words>
  <PresentationFormat>Экран (4:3)</PresentationFormat>
  <Paragraphs>33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«Казаки от казаков ведутся…»</vt:lpstr>
      <vt:lpstr>Слайд 2</vt:lpstr>
      <vt:lpstr>Цель исследования: выяснить роль казачества нашего села в воспитании молодёжи.  </vt:lpstr>
      <vt:lpstr>Слайд 4</vt:lpstr>
      <vt:lpstr>Слайд 5</vt:lpstr>
      <vt:lpstr>     Ни хлебом единым мы сыты, Но если в душе пустота, То будем мы так же забыты- Не будет над нами креста!   </vt:lpstr>
      <vt:lpstr>Дом, дети, гостеприимство, хлебосольство – вот непреложные истины казака. С первой минуты это понимаешь на “Казачьей поляне” нашего села.  </vt:lpstr>
      <vt:lpstr>боевые действия в 1820-х годах во время Кавказской войны, на этой территории Красная Армия отвоёвывала земли у немецких захватчиков... </vt:lpstr>
      <vt:lpstr>«Казачий воспитательный стан имени генерала А. П. Ермолова “Казачья поляна”</vt:lpstr>
      <vt:lpstr>Слайд 10</vt:lpstr>
      <vt:lpstr>Слайд 11</vt:lpstr>
      <vt:lpstr>Слайд 12</vt:lpstr>
      <vt:lpstr>Слайд 13</vt:lpstr>
      <vt:lpstr>Слайд 14</vt:lpstr>
      <vt:lpstr>фестиваль дружбы народов</vt:lpstr>
      <vt:lpstr>Слайд 16</vt:lpstr>
      <vt:lpstr>Слайд 17</vt:lpstr>
      <vt:lpstr>Строевой смотр</vt:lpstr>
      <vt:lpstr>Очередной гуманитарный конвой из Советского округа доставил помощь землякам в зону СВО Провожали конвой казачата Солдато-Александровского станичного общества: они организовали почётную дорожку, выстроившись по обеим сторонам выезда с российскими флагами в руках… 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zz</dc:creator>
  <cp:lastModifiedBy>zz</cp:lastModifiedBy>
  <cp:revision>63</cp:revision>
  <dcterms:created xsi:type="dcterms:W3CDTF">2024-03-12T16:20:56Z</dcterms:created>
  <dcterms:modified xsi:type="dcterms:W3CDTF">2024-04-10T19:31:41Z</dcterms:modified>
</cp:coreProperties>
</file>