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81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172819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Явления природы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Составила: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Попова Марина Васильевна,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высшей категории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БДОУ детский сад №39 Невского р-на СПб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3507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92" y="476672"/>
            <a:ext cx="889760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448938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86252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812360" cy="585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34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5976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9378"/>
            <a:ext cx="8424936" cy="63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32656"/>
            <a:ext cx="874897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3438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Знакомство детей с природными явлениями.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Познакомить детей с природными явлениями, формировать интерес к познанию природы.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Учить понимать и оценивать природные явления, их влияние на погоду.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образное и ассоциативное мышление, внимание, восприятие, память, наблюдательность, любознательность, способность анализировать.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Воспитывать эстетическое восприятие природы, желание любоваться красивыми явлениями природы.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4143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5914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49275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7138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3339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344" y="404664"/>
            <a:ext cx="848385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3264"/>
            <a:ext cx="903649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1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Солнце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Солнце - это яркая звезда, оно появляется каждый день с утра во время рассвета, а исчезает вечером после заката. На небе мы видим солнце в виде яркого солнечного круга, долго смотреть не стоит, потому что будут болеть глаза. Зимой солнце почти не греет, а летом от его лучей становится тепло и, даже, жарко. У солнца есть сестра - луна, которая выходит только ночью.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4731" t="12065" r="16524" b="13267"/>
          <a:stretch>
            <a:fillRect/>
          </a:stretch>
        </p:blipFill>
        <p:spPr bwMode="auto">
          <a:xfrm>
            <a:off x="1187624" y="4318813"/>
            <a:ext cx="2592288" cy="24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55976" y="2420888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Луна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Луна – это спутник земли, такая же круглая, как наша планета, только намного меньше размером. Увидеть луну можно только ночью, когда становится совсем темно. Луна бывает круглой –называется полнолуние, а бывает, когда ее вовсе нет – новолуние. А еще она в период между новолунием и полнолунием луна на небе бывает в виде месяца. Вместе с луной в темное время суток на небе видны звезды.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24288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31683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Облака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Днем на небе вместе с солнцем хорошо видны облака. Это белые в виде пара формочки, которые могут принимать различную форму. Облака могут быть белыми, а могут быть серыми, тогда они называются тучами. Когда туча становится все темнее, в ней образовывается вода и может пойти дождь и, даже, гроза с громом и молнией.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1859" t="6936" r="8095" b="9836"/>
          <a:stretch>
            <a:fillRect/>
          </a:stretch>
        </p:blipFill>
        <p:spPr bwMode="auto">
          <a:xfrm>
            <a:off x="539552" y="4297715"/>
            <a:ext cx="2736304" cy="243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51920" y="1340768"/>
            <a:ext cx="35283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Дождь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Дождь поливает из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облаков, когда они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темнеют и становятся темными, тяжелыми и , словно, нависают над нами. Спрятаться от дождя можно под любым навесом и крышей или под зонтиком. В зависимости от силы и количества падающей с неба воды дождь может быть простым дождиком, грибным, когда светит солнце и идет дождик, ливень, когда дождь льет, как из ведра, а может быть с громом и молнией, такое ненастье называют грозой.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7788" t="13871" r="16989" b="9836"/>
          <a:stretch>
            <a:fillRect/>
          </a:stretch>
        </p:blipFill>
        <p:spPr bwMode="auto">
          <a:xfrm>
            <a:off x="6588224" y="260648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Гроза</a:t>
            </a:r>
          </a:p>
          <a:p>
            <a:endParaRPr lang="ru-RU" dirty="0" smtClean="0"/>
          </a:p>
          <a:p>
            <a:r>
              <a:rPr lang="ru-RU" dirty="0" smtClean="0"/>
              <a:t> Во время сильного дождя случается, что сверкнет молния и после прогрохочет гром. Такое явление природы называют грозой.  От грозы лучше спрятаться в надежном укрытии с крышей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ru-RU" dirty="0" smtClean="0"/>
              <a:t> головой, потому что при грозе поднимается ветер, а дождь такой силы, что зонтика становится мало, но не в коем случае, не прятаться под одиноким деревом в поле, потому что в него может попасть молния. Бывает гроза такой силы, что вместе с каплями дождя с неба может посыпаться град.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0753" t="6936" r="19954" b="9836"/>
          <a:stretch>
            <a:fillRect/>
          </a:stretch>
        </p:blipFill>
        <p:spPr bwMode="auto">
          <a:xfrm>
            <a:off x="6948264" y="188640"/>
            <a:ext cx="206423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3645024"/>
            <a:ext cx="61206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Град</a:t>
            </a:r>
          </a:p>
          <a:p>
            <a:endParaRPr lang="ru-RU" dirty="0" smtClean="0"/>
          </a:p>
          <a:p>
            <a:r>
              <a:rPr lang="ru-RU" dirty="0" smtClean="0"/>
              <a:t> Иногда, во время грозы вместе с каплями дождя с неба сыплется град. Град это маленькие льдинки, холодные капельки дождя, которые не успели растаять. От града надо также, как и от грозы прятаться в надежном укрытии с крышей над головой. Как правило, гроза длится недолго и после тучи быстро расступаются и может появиться радуга.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1859" t="-3468" r="11060"/>
          <a:stretch>
            <a:fillRect/>
          </a:stretch>
        </p:blipFill>
        <p:spPr bwMode="auto">
          <a:xfrm>
            <a:off x="6372200" y="3429000"/>
            <a:ext cx="2573770" cy="295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5"/>
            <a:ext cx="6264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Радуга</a:t>
            </a:r>
          </a:p>
          <a:p>
            <a:endParaRPr lang="ru-RU" dirty="0" smtClean="0"/>
          </a:p>
          <a:p>
            <a:r>
              <a:rPr lang="ru-RU" dirty="0" smtClean="0"/>
              <a:t> После сильного дождя или грозы иногда можно наблюдать такое необычное явление природы, как радуга. Это когда яркий солнечный свет разбивается на несколько разных цветов. Радуга выглядит, как дуга в разноцветных красках. Здесь и красный, и синий, и фиолетовый, и желтый другие цвета. А потом, когда вода быстро испаряется на солнце, радуга также быстро исчезает.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8210" t="17339" r="8095" b="13304"/>
          <a:stretch>
            <a:fillRect/>
          </a:stretch>
        </p:blipFill>
        <p:spPr bwMode="auto">
          <a:xfrm>
            <a:off x="6372200" y="116632"/>
            <a:ext cx="264269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3356992"/>
            <a:ext cx="60486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Ветер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Бывает выглянешь за окно, а та деревья машут ветвями. На самом деле не деревья машут ветвями, а ветер, который дует с такой силой, что ветви с листьями гнутся в разные стороны. Ветер может быть легким и теплым, а может быть сильным и холодным. Защититься от такого сильного ветра, например, в холодное время года осенью и зимой можно с помощью шарфа и шапки.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17788" r="19954"/>
          <a:stretch>
            <a:fillRect/>
          </a:stretch>
        </p:blipFill>
        <p:spPr bwMode="auto">
          <a:xfrm>
            <a:off x="6804248" y="3356992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Листопад</a:t>
            </a:r>
          </a:p>
          <a:p>
            <a:endParaRPr lang="ru-RU" dirty="0" smtClean="0"/>
          </a:p>
          <a:p>
            <a:r>
              <a:rPr lang="ru-RU" dirty="0" smtClean="0"/>
              <a:t> Осенью деревья готовятся к зиме и сбрасывают листья. Но перед этим листья окрашиваются в удивительные по красоте желтые и красные цвета. Потом ветер сбрасывает листья и в лесу, где много деревьев, возникает ощущение дождя из желтых листьев. Такое явление называется листопад.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81550"/>
            <a:ext cx="24288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79912" y="548680"/>
            <a:ext cx="30963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Лед</a:t>
            </a:r>
          </a:p>
          <a:p>
            <a:endParaRPr lang="ru-RU" dirty="0" smtClean="0"/>
          </a:p>
          <a:p>
            <a:r>
              <a:rPr lang="ru-RU" dirty="0" smtClean="0"/>
              <a:t> Поздно осенью, когда на улице становится холодно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температура</a:t>
            </a:r>
            <a:r>
              <a:rPr lang="ru-RU" dirty="0" smtClean="0"/>
              <a:t> падает ниже нуля градусов, вода в лужах замерзает и образуется ледок. Также лед образуется на прудах, озерах и реках. Лед ровный и очень скользкий, поэтому ходить надо в осенний и зимний период с осторожностью, а зимой по льду можно весело кататься на коньках. Как только станет теплей и температура поднимется выше нуля градусов, лед растает и снова превратится в воду.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00043" y="796901"/>
            <a:ext cx="24288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Снег</a:t>
            </a:r>
          </a:p>
          <a:p>
            <a:endParaRPr lang="ru-RU" dirty="0" smtClean="0"/>
          </a:p>
          <a:p>
            <a:r>
              <a:rPr lang="ru-RU" dirty="0" smtClean="0"/>
              <a:t> Зимой настолько становится холодно, что вода замерзает и превращается в лед, а в небе дождевые капли превращаются в снежинки и в виде белых хлопьев падают на землю. В отличие от дождя, снежинки не так быстро испаряются, потому что зимой холодно и дорожки, деревья и скамейки засыпает снегом. Когда не очень холодно снег мокрый и из него хорошо лепить снеговика, а когда морозно, снег становится сухим и не липким и плохо лепится, зато по нему легко кататься на лыжах. Весной становится теплей и как только температура поднимается выше нуля градусов, снег начинает таять и превращается в воду.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764704"/>
            <a:ext cx="24288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212976"/>
            <a:ext cx="24288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823" t="13871"/>
          <a:stretch>
            <a:fillRect/>
          </a:stretch>
        </p:blipFill>
        <p:spPr bwMode="auto">
          <a:xfrm>
            <a:off x="4211960" y="4941168"/>
            <a:ext cx="2068835" cy="178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8288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8640"/>
            <a:ext cx="17907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1762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6632"/>
            <a:ext cx="17907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429000"/>
            <a:ext cx="17907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429000"/>
            <a:ext cx="17907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0" y="439849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Назови</a:t>
            </a:r>
            <a:r>
              <a:rPr lang="ru-RU" dirty="0" smtClean="0"/>
              <a:t>, какие явления природы изображены на картинке?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</TotalTime>
  <Words>941</Words>
  <Application>Microsoft Office PowerPoint</Application>
  <PresentationFormat>Экран (4:3)</PresentationFormat>
  <Paragraphs>50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Явления природы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VZ</cp:lastModifiedBy>
  <cp:revision>39</cp:revision>
  <dcterms:created xsi:type="dcterms:W3CDTF">2016-10-29T03:29:55Z</dcterms:created>
  <dcterms:modified xsi:type="dcterms:W3CDTF">2024-10-10T15:36:24Z</dcterms:modified>
</cp:coreProperties>
</file>