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76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72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6" r:id="rId3"/>
    <p:sldMasterId id="2147483708" r:id="rId4"/>
    <p:sldMasterId id="2147483720" r:id="rId5"/>
    <p:sldMasterId id="2147483732" r:id="rId6"/>
    <p:sldMasterId id="2147483744" r:id="rId7"/>
  </p:sldMasterIdLst>
  <p:sldIdLst>
    <p:sldId id="256" r:id="rId8"/>
    <p:sldId id="258" r:id="rId9"/>
    <p:sldId id="299" r:id="rId10"/>
    <p:sldId id="287" r:id="rId11"/>
    <p:sldId id="283" r:id="rId12"/>
    <p:sldId id="285" r:id="rId13"/>
    <p:sldId id="284" r:id="rId14"/>
    <p:sldId id="281" r:id="rId15"/>
    <p:sldId id="298" r:id="rId16"/>
    <p:sldId id="279" r:id="rId17"/>
    <p:sldId id="280" r:id="rId18"/>
    <p:sldId id="288" r:id="rId19"/>
    <p:sldId id="295" r:id="rId20"/>
    <p:sldId id="289" r:id="rId21"/>
    <p:sldId id="306" r:id="rId22"/>
    <p:sldId id="301" r:id="rId23"/>
    <p:sldId id="273" r:id="rId24"/>
    <p:sldId id="307" r:id="rId25"/>
    <p:sldId id="310" r:id="rId26"/>
    <p:sldId id="302" r:id="rId27"/>
    <p:sldId id="312" r:id="rId28"/>
    <p:sldId id="313" r:id="rId29"/>
    <p:sldId id="314" r:id="rId30"/>
    <p:sldId id="308" r:id="rId31"/>
    <p:sldId id="311" r:id="rId32"/>
    <p:sldId id="309" r:id="rId33"/>
    <p:sldId id="293" r:id="rId34"/>
    <p:sldId id="290" r:id="rId35"/>
    <p:sldId id="315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E2C4A6"/>
    <a:srgbClr val="FF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0" d="100"/>
          <a:sy n="60" d="100"/>
        </p:scale>
        <p:origin x="-1644" y="-2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4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5243E-D00D-4B6D-B2EB-094C519CD7B3}" type="datetimeFigureOut">
              <a:rPr lang="ru-RU" smtClean="0"/>
              <a:pPr/>
              <a:t>12.10.2024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DEA8F-889F-471C-9C17-22172EE64A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5243E-D00D-4B6D-B2EB-094C519CD7B3}" type="datetimeFigureOut">
              <a:rPr lang="ru-RU" smtClean="0"/>
              <a:pPr/>
              <a:t>12.10.2024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DEA8F-889F-471C-9C17-22172EE64A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5243E-D00D-4B6D-B2EB-094C519CD7B3}" type="datetimeFigureOut">
              <a:rPr lang="ru-RU" smtClean="0"/>
              <a:pPr/>
              <a:t>12.10.2024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DEA8F-889F-471C-9C17-22172EE64A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05243E-D00D-4B6D-B2EB-094C519CD7B3}" type="datetimeFigureOut">
              <a:rPr lang="ru-RU" smtClean="0"/>
              <a:pPr/>
              <a:t>12.10.2024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58DEA8F-889F-471C-9C17-22172EE64A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05243E-D00D-4B6D-B2EB-094C519CD7B3}" type="datetimeFigureOut">
              <a:rPr lang="ru-RU" smtClean="0"/>
              <a:pPr/>
              <a:t>12.10.2024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58DEA8F-889F-471C-9C17-22172EE64A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05243E-D00D-4B6D-B2EB-094C519CD7B3}" type="datetimeFigureOut">
              <a:rPr lang="ru-RU" smtClean="0"/>
              <a:pPr/>
              <a:t>12.10.2024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58DEA8F-889F-471C-9C17-22172EE64A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05243E-D00D-4B6D-B2EB-094C519CD7B3}" type="datetimeFigureOut">
              <a:rPr lang="ru-RU" smtClean="0"/>
              <a:pPr/>
              <a:t>12.10.2024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58DEA8F-889F-471C-9C17-22172EE64A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05243E-D00D-4B6D-B2EB-094C519CD7B3}" type="datetimeFigureOut">
              <a:rPr lang="ru-RU" smtClean="0"/>
              <a:pPr/>
              <a:t>12.10.2024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58DEA8F-889F-471C-9C17-22172EE64A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05243E-D00D-4B6D-B2EB-094C519CD7B3}" type="datetimeFigureOut">
              <a:rPr lang="ru-RU" smtClean="0"/>
              <a:pPr/>
              <a:t>12.10.2024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58DEA8F-889F-471C-9C17-22172EE64A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05243E-D00D-4B6D-B2EB-094C519CD7B3}" type="datetimeFigureOut">
              <a:rPr lang="ru-RU" smtClean="0"/>
              <a:pPr/>
              <a:t>12.10.2024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58DEA8F-889F-471C-9C17-22172EE64A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05243E-D00D-4B6D-B2EB-094C519CD7B3}" type="datetimeFigureOut">
              <a:rPr lang="ru-RU" smtClean="0"/>
              <a:pPr/>
              <a:t>12.10.2024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58DEA8F-889F-471C-9C17-22172EE64A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5243E-D00D-4B6D-B2EB-094C519CD7B3}" type="datetimeFigureOut">
              <a:rPr lang="ru-RU" smtClean="0"/>
              <a:pPr/>
              <a:t>12.10.2024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DEA8F-889F-471C-9C17-22172EE64A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05243E-D00D-4B6D-B2EB-094C519CD7B3}" type="datetimeFigureOut">
              <a:rPr lang="ru-RU" smtClean="0"/>
              <a:pPr/>
              <a:t>12.10.2024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58DEA8F-889F-471C-9C17-22172EE64A3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05243E-D00D-4B6D-B2EB-094C519CD7B3}" type="datetimeFigureOut">
              <a:rPr lang="ru-RU" smtClean="0"/>
              <a:pPr/>
              <a:t>12.10.2024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58DEA8F-889F-471C-9C17-22172EE64A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05243E-D00D-4B6D-B2EB-094C519CD7B3}" type="datetimeFigureOut">
              <a:rPr lang="ru-RU" smtClean="0"/>
              <a:pPr/>
              <a:t>12.10.2024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58DEA8F-889F-471C-9C17-22172EE64A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05243E-D00D-4B6D-B2EB-094C519CD7B3}" type="datetimeFigureOut">
              <a:rPr lang="ru-RU" smtClean="0"/>
              <a:pPr/>
              <a:t>12.10.2024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58DEA8F-889F-471C-9C17-22172EE64A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05243E-D00D-4B6D-B2EB-094C519CD7B3}" type="datetimeFigureOut">
              <a:rPr lang="ru-RU" smtClean="0"/>
              <a:pPr/>
              <a:t>12.10.2024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58DEA8F-889F-471C-9C17-22172EE64A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05243E-D00D-4B6D-B2EB-094C519CD7B3}" type="datetimeFigureOut">
              <a:rPr lang="ru-RU" smtClean="0"/>
              <a:pPr/>
              <a:t>12.10.2024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58DEA8F-889F-471C-9C17-22172EE64A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05243E-D00D-4B6D-B2EB-094C519CD7B3}" type="datetimeFigureOut">
              <a:rPr lang="ru-RU" smtClean="0"/>
              <a:pPr/>
              <a:t>12.10.2024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58DEA8F-889F-471C-9C17-22172EE64A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05243E-D00D-4B6D-B2EB-094C519CD7B3}" type="datetimeFigureOut">
              <a:rPr lang="ru-RU" smtClean="0"/>
              <a:pPr/>
              <a:t>12.10.2024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58DEA8F-889F-471C-9C17-22172EE64A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05243E-D00D-4B6D-B2EB-094C519CD7B3}" type="datetimeFigureOut">
              <a:rPr lang="ru-RU" smtClean="0"/>
              <a:pPr/>
              <a:t>12.10.2024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58DEA8F-889F-471C-9C17-22172EE64A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05243E-D00D-4B6D-B2EB-094C519CD7B3}" type="datetimeFigureOut">
              <a:rPr lang="ru-RU" smtClean="0"/>
              <a:pPr/>
              <a:t>12.10.2024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58DEA8F-889F-471C-9C17-22172EE64A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5243E-D00D-4B6D-B2EB-094C519CD7B3}" type="datetimeFigureOut">
              <a:rPr lang="ru-RU" smtClean="0"/>
              <a:pPr/>
              <a:t>12.10.2024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DEA8F-889F-471C-9C17-22172EE64A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05243E-D00D-4B6D-B2EB-094C519CD7B3}" type="datetimeFigureOut">
              <a:rPr lang="ru-RU" smtClean="0"/>
              <a:pPr/>
              <a:t>12.10.2024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58DEA8F-889F-471C-9C17-22172EE64A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05243E-D00D-4B6D-B2EB-094C519CD7B3}" type="datetimeFigureOut">
              <a:rPr lang="ru-RU" smtClean="0"/>
              <a:pPr/>
              <a:t>12.10.2024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58DEA8F-889F-471C-9C17-22172EE64A3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05243E-D00D-4B6D-B2EB-094C519CD7B3}" type="datetimeFigureOut">
              <a:rPr lang="ru-RU" smtClean="0"/>
              <a:pPr/>
              <a:t>12.10.2024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58DEA8F-889F-471C-9C17-22172EE64A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05243E-D00D-4B6D-B2EB-094C519CD7B3}" type="datetimeFigureOut">
              <a:rPr lang="ru-RU" smtClean="0"/>
              <a:pPr/>
              <a:t>12.10.2024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58DEA8F-889F-471C-9C17-22172EE64A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05243E-D00D-4B6D-B2EB-094C519CD7B3}" type="datetimeFigureOut">
              <a:rPr lang="ru-RU" smtClean="0"/>
              <a:pPr/>
              <a:t>12.10.2024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58DEA8F-889F-471C-9C17-22172EE64A3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05243E-D00D-4B6D-B2EB-094C519CD7B3}" type="datetimeFigureOut">
              <a:rPr lang="ru-RU" smtClean="0"/>
              <a:pPr/>
              <a:t>12.10.2024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58DEA8F-889F-471C-9C17-22172EE64A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05243E-D00D-4B6D-B2EB-094C519CD7B3}" type="datetimeFigureOut">
              <a:rPr lang="ru-RU" smtClean="0"/>
              <a:pPr/>
              <a:t>12.10.2024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58DEA8F-889F-471C-9C17-22172EE64A3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05243E-D00D-4B6D-B2EB-094C519CD7B3}" type="datetimeFigureOut">
              <a:rPr lang="ru-RU" smtClean="0"/>
              <a:pPr/>
              <a:t>12.10.2024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58DEA8F-889F-471C-9C17-22172EE64A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05243E-D00D-4B6D-B2EB-094C519CD7B3}" type="datetimeFigureOut">
              <a:rPr lang="ru-RU" smtClean="0"/>
              <a:pPr/>
              <a:t>12.10.2024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58DEA8F-889F-471C-9C17-22172EE64A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05243E-D00D-4B6D-B2EB-094C519CD7B3}" type="datetimeFigureOut">
              <a:rPr lang="ru-RU" smtClean="0"/>
              <a:pPr/>
              <a:t>12.10.2024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58DEA8F-889F-471C-9C17-22172EE64A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5243E-D00D-4B6D-B2EB-094C519CD7B3}" type="datetimeFigureOut">
              <a:rPr lang="ru-RU" smtClean="0"/>
              <a:pPr/>
              <a:t>12.10.2024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DEA8F-889F-471C-9C17-22172EE64A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05243E-D00D-4B6D-B2EB-094C519CD7B3}" type="datetimeFigureOut">
              <a:rPr lang="ru-RU" smtClean="0"/>
              <a:pPr/>
              <a:t>12.10.2024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58DEA8F-889F-471C-9C17-22172EE64A3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05243E-D00D-4B6D-B2EB-094C519CD7B3}" type="datetimeFigureOut">
              <a:rPr lang="ru-RU" smtClean="0"/>
              <a:pPr/>
              <a:t>12.10.2024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58DEA8F-889F-471C-9C17-22172EE64A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05243E-D00D-4B6D-B2EB-094C519CD7B3}" type="datetimeFigureOut">
              <a:rPr lang="ru-RU" smtClean="0"/>
              <a:pPr/>
              <a:t>12.10.2024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58DEA8F-889F-471C-9C17-22172EE64A3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05243E-D00D-4B6D-B2EB-094C519CD7B3}" type="datetimeFigureOut">
              <a:rPr lang="ru-RU" smtClean="0"/>
              <a:pPr/>
              <a:t>12.10.2024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58DEA8F-889F-471C-9C17-22172EE64A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05243E-D00D-4B6D-B2EB-094C519CD7B3}" type="datetimeFigureOut">
              <a:rPr lang="ru-RU" smtClean="0"/>
              <a:pPr/>
              <a:t>12.10.2024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58DEA8F-889F-471C-9C17-22172EE64A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05243E-D00D-4B6D-B2EB-094C519CD7B3}" type="datetimeFigureOut">
              <a:rPr lang="ru-RU" smtClean="0"/>
              <a:pPr/>
              <a:t>12.10.2024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58DEA8F-889F-471C-9C17-22172EE64A3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05243E-D00D-4B6D-B2EB-094C519CD7B3}" type="datetimeFigureOut">
              <a:rPr lang="ru-RU" smtClean="0"/>
              <a:pPr/>
              <a:t>12.10.2024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58DEA8F-889F-471C-9C17-22172EE64A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05243E-D00D-4B6D-B2EB-094C519CD7B3}" type="datetimeFigureOut">
              <a:rPr lang="ru-RU" smtClean="0"/>
              <a:pPr/>
              <a:t>12.10.2024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58DEA8F-889F-471C-9C17-22172EE64A3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05243E-D00D-4B6D-B2EB-094C519CD7B3}" type="datetimeFigureOut">
              <a:rPr lang="ru-RU" smtClean="0"/>
              <a:pPr/>
              <a:t>12.10.2024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58DEA8F-889F-471C-9C17-22172EE64A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05243E-D00D-4B6D-B2EB-094C519CD7B3}" type="datetimeFigureOut">
              <a:rPr lang="ru-RU" smtClean="0"/>
              <a:pPr/>
              <a:t>12.10.2024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58DEA8F-889F-471C-9C17-22172EE64A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5243E-D00D-4B6D-B2EB-094C519CD7B3}" type="datetimeFigureOut">
              <a:rPr lang="ru-RU" smtClean="0"/>
              <a:pPr/>
              <a:t>12.10.2024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DEA8F-889F-471C-9C17-22172EE64A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05243E-D00D-4B6D-B2EB-094C519CD7B3}" type="datetimeFigureOut">
              <a:rPr lang="ru-RU" smtClean="0"/>
              <a:pPr/>
              <a:t>12.10.2024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58DEA8F-889F-471C-9C17-22172EE64A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05243E-D00D-4B6D-B2EB-094C519CD7B3}" type="datetimeFigureOut">
              <a:rPr lang="ru-RU" smtClean="0"/>
              <a:pPr/>
              <a:t>12.10.2024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58DEA8F-889F-471C-9C17-22172EE64A3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05243E-D00D-4B6D-B2EB-094C519CD7B3}" type="datetimeFigureOut">
              <a:rPr lang="ru-RU" smtClean="0"/>
              <a:pPr/>
              <a:t>12.10.2024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58DEA8F-889F-471C-9C17-22172EE64A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05243E-D00D-4B6D-B2EB-094C519CD7B3}" type="datetimeFigureOut">
              <a:rPr lang="ru-RU" smtClean="0"/>
              <a:pPr/>
              <a:t>12.10.2024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58DEA8F-889F-471C-9C17-22172EE64A3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05243E-D00D-4B6D-B2EB-094C519CD7B3}" type="datetimeFigureOut">
              <a:rPr lang="ru-RU" smtClean="0"/>
              <a:pPr/>
              <a:t>12.10.2024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58DEA8F-889F-471C-9C17-22172EE64A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05243E-D00D-4B6D-B2EB-094C519CD7B3}" type="datetimeFigureOut">
              <a:rPr lang="ru-RU" smtClean="0"/>
              <a:pPr/>
              <a:t>12.10.2024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58DEA8F-889F-471C-9C17-22172EE64A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4F05243E-D00D-4B6D-B2EB-094C519CD7B3}" type="datetimeFigureOut">
              <a:rPr lang="ru-RU" smtClean="0"/>
              <a:pPr/>
              <a:t>12.10.2024</a:t>
            </a:fld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258DEA8F-889F-471C-9C17-22172EE64A3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05243E-D00D-4B6D-B2EB-094C519CD7B3}" type="datetimeFigureOut">
              <a:rPr lang="ru-RU" smtClean="0"/>
              <a:pPr/>
              <a:t>12.10.2024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58DEA8F-889F-471C-9C17-22172EE64A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4F05243E-D00D-4B6D-B2EB-094C519CD7B3}" type="datetimeFigureOut">
              <a:rPr lang="ru-RU" smtClean="0"/>
              <a:pPr/>
              <a:t>12.10.2024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258DEA8F-889F-471C-9C17-22172EE64A3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05243E-D00D-4B6D-B2EB-094C519CD7B3}" type="datetimeFigureOut">
              <a:rPr lang="ru-RU" smtClean="0"/>
              <a:pPr/>
              <a:t>12.10.2024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258DEA8F-889F-471C-9C17-22172EE64A3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5243E-D00D-4B6D-B2EB-094C519CD7B3}" type="datetimeFigureOut">
              <a:rPr lang="ru-RU" smtClean="0"/>
              <a:pPr/>
              <a:t>12.10.2024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DEA8F-889F-471C-9C17-22172EE64A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05243E-D00D-4B6D-B2EB-094C519CD7B3}" type="datetimeFigureOut">
              <a:rPr lang="ru-RU" smtClean="0"/>
              <a:pPr/>
              <a:t>12.10.2024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258DEA8F-889F-471C-9C17-22172EE64A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05243E-D00D-4B6D-B2EB-094C519CD7B3}" type="datetimeFigureOut">
              <a:rPr lang="ru-RU" smtClean="0"/>
              <a:pPr/>
              <a:t>12.10.2024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58DEA8F-889F-471C-9C17-22172EE64A3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05243E-D00D-4B6D-B2EB-094C519CD7B3}" type="datetimeFigureOut">
              <a:rPr lang="ru-RU" smtClean="0"/>
              <a:pPr/>
              <a:t>12.10.2024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58DEA8F-889F-471C-9C17-22172EE64A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4F05243E-D00D-4B6D-B2EB-094C519CD7B3}" type="datetimeFigureOut">
              <a:rPr lang="ru-RU" smtClean="0"/>
              <a:pPr/>
              <a:t>12.10.2024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258DEA8F-889F-471C-9C17-22172EE64A3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4F05243E-D00D-4B6D-B2EB-094C519CD7B3}" type="datetimeFigureOut">
              <a:rPr lang="ru-RU" smtClean="0"/>
              <a:pPr/>
              <a:t>12.10.2024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258DEA8F-889F-471C-9C17-22172EE64A3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05243E-D00D-4B6D-B2EB-094C519CD7B3}" type="datetimeFigureOut">
              <a:rPr lang="ru-RU" smtClean="0"/>
              <a:pPr/>
              <a:t>12.10.2024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58DEA8F-889F-471C-9C17-22172EE64A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05243E-D00D-4B6D-B2EB-094C519CD7B3}" type="datetimeFigureOut">
              <a:rPr lang="ru-RU" smtClean="0"/>
              <a:pPr/>
              <a:t>12.10.2024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58DEA8F-889F-471C-9C17-22172EE64A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5243E-D00D-4B6D-B2EB-094C519CD7B3}" type="datetimeFigureOut">
              <a:rPr lang="ru-RU" smtClean="0"/>
              <a:pPr/>
              <a:t>12.10.2024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DEA8F-889F-471C-9C17-22172EE64A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5243E-D00D-4B6D-B2EB-094C519CD7B3}" type="datetimeFigureOut">
              <a:rPr lang="ru-RU" smtClean="0"/>
              <a:pPr/>
              <a:t>12.10.2024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DEA8F-889F-471C-9C17-22172EE64A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5243E-D00D-4B6D-B2EB-094C519CD7B3}" type="datetimeFigureOut">
              <a:rPr lang="ru-RU" smtClean="0"/>
              <a:pPr/>
              <a:t>12.10.2024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DEA8F-889F-471C-9C17-22172EE64A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5243E-D00D-4B6D-B2EB-094C519CD7B3}" type="datetimeFigureOut">
              <a:rPr lang="ru-RU" smtClean="0"/>
              <a:pPr/>
              <a:t>12.10.2024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DEA8F-889F-471C-9C17-22172EE64A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5243E-D00D-4B6D-B2EB-094C519CD7B3}" type="datetimeFigureOut">
              <a:rPr lang="ru-RU" smtClean="0"/>
              <a:pPr/>
              <a:t>12.10.2024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DEA8F-889F-471C-9C17-22172EE64A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5243E-D00D-4B6D-B2EB-094C519CD7B3}" type="datetimeFigureOut">
              <a:rPr lang="ru-RU" smtClean="0"/>
              <a:pPr/>
              <a:t>12.10.2024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DEA8F-889F-471C-9C17-22172EE64A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5243E-D00D-4B6D-B2EB-094C519CD7B3}" type="datetimeFigureOut">
              <a:rPr lang="ru-RU" smtClean="0"/>
              <a:pPr/>
              <a:t>12.10.2024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DEA8F-889F-471C-9C17-22172EE64A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5243E-D00D-4B6D-B2EB-094C519CD7B3}" type="datetimeFigureOut">
              <a:rPr lang="ru-RU" smtClean="0"/>
              <a:pPr/>
              <a:t>12.10.2024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DEA8F-889F-471C-9C17-22172EE64A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5243E-D00D-4B6D-B2EB-094C519CD7B3}" type="datetimeFigureOut">
              <a:rPr lang="ru-RU" smtClean="0"/>
              <a:pPr/>
              <a:t>12.10.2024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DEA8F-889F-471C-9C17-22172EE64A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5243E-D00D-4B6D-B2EB-094C519CD7B3}" type="datetimeFigureOut">
              <a:rPr lang="ru-RU" smtClean="0"/>
              <a:pPr/>
              <a:t>12.10.2024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258DEA8F-889F-471C-9C17-22172EE64A3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5243E-D00D-4B6D-B2EB-094C519CD7B3}" type="datetimeFigureOut">
              <a:rPr lang="ru-RU" smtClean="0"/>
              <a:pPr/>
              <a:t>12.10.2024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DEA8F-889F-471C-9C17-22172EE64A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5243E-D00D-4B6D-B2EB-094C519CD7B3}" type="datetimeFigureOut">
              <a:rPr lang="ru-RU" smtClean="0"/>
              <a:pPr/>
              <a:t>12.10.2024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DEA8F-889F-471C-9C17-22172EE64A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5243E-D00D-4B6D-B2EB-094C519CD7B3}" type="datetimeFigureOut">
              <a:rPr lang="ru-RU" smtClean="0"/>
              <a:pPr/>
              <a:t>12.10.2024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DEA8F-889F-471C-9C17-22172EE64A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5243E-D00D-4B6D-B2EB-094C519CD7B3}" type="datetimeFigureOut">
              <a:rPr lang="ru-RU" smtClean="0"/>
              <a:pPr/>
              <a:t>12.10.2024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DEA8F-889F-471C-9C17-22172EE64A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05243E-D00D-4B6D-B2EB-094C519CD7B3}" type="datetimeFigureOut">
              <a:rPr lang="ru-RU" smtClean="0"/>
              <a:pPr/>
              <a:t>12.10.2024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8DEA8F-889F-471C-9C17-22172EE64A3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4F05243E-D00D-4B6D-B2EB-094C519CD7B3}" type="datetimeFigureOut">
              <a:rPr lang="ru-RU" smtClean="0"/>
              <a:pPr/>
              <a:t>12.10.2024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258DEA8F-889F-471C-9C17-22172EE64A3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4F05243E-D00D-4B6D-B2EB-094C519CD7B3}" type="datetimeFigureOut">
              <a:rPr lang="ru-RU" smtClean="0"/>
              <a:pPr/>
              <a:t>12.10.2024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258DEA8F-889F-471C-9C17-22172EE64A3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4F05243E-D00D-4B6D-B2EB-094C519CD7B3}" type="datetimeFigureOut">
              <a:rPr lang="ru-RU" smtClean="0"/>
              <a:pPr/>
              <a:t>12.10.2024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258DEA8F-889F-471C-9C17-22172EE64A3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4F05243E-D00D-4B6D-B2EB-094C519CD7B3}" type="datetimeFigureOut">
              <a:rPr lang="ru-RU" smtClean="0"/>
              <a:pPr/>
              <a:t>12.10.2024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258DEA8F-889F-471C-9C17-22172EE64A3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4F05243E-D00D-4B6D-B2EB-094C519CD7B3}" type="datetimeFigureOut">
              <a:rPr lang="ru-RU" smtClean="0"/>
              <a:pPr/>
              <a:t>12.10.2024</a:t>
            </a:fld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258DEA8F-889F-471C-9C17-22172EE64A3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F05243E-D00D-4B6D-B2EB-094C519CD7B3}" type="datetimeFigureOut">
              <a:rPr lang="ru-RU" smtClean="0"/>
              <a:pPr/>
              <a:t>12.10.2024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58DEA8F-889F-471C-9C17-22172EE64A3D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1.jpeg"/><Relationship Id="rId7" Type="http://schemas.openxmlformats.org/officeDocument/2006/relationships/image" Target="../media/image49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3.jpeg"/><Relationship Id="rId10" Type="http://schemas.openxmlformats.org/officeDocument/2006/relationships/image" Target="../media/image52.jpeg"/><Relationship Id="rId4" Type="http://schemas.openxmlformats.org/officeDocument/2006/relationships/image" Target="../media/image42.jpeg"/><Relationship Id="rId9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12" Type="http://schemas.openxmlformats.org/officeDocument/2006/relationships/image" Target="../media/image76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11" Type="http://schemas.openxmlformats.org/officeDocument/2006/relationships/image" Target="../media/image75.png"/><Relationship Id="rId5" Type="http://schemas.openxmlformats.org/officeDocument/2006/relationships/image" Target="../media/image69.jpeg"/><Relationship Id="rId10" Type="http://schemas.openxmlformats.org/officeDocument/2006/relationships/image" Target="../media/image74.jpeg"/><Relationship Id="rId4" Type="http://schemas.openxmlformats.org/officeDocument/2006/relationships/image" Target="../media/image68.jpeg"/><Relationship Id="rId9" Type="http://schemas.openxmlformats.org/officeDocument/2006/relationships/image" Target="../media/image7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audio" Target="../media/audio1.wav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slideLayout" Target="../slideLayouts/slideLayout29.xml"/><Relationship Id="rId1" Type="http://schemas.openxmlformats.org/officeDocument/2006/relationships/audio" Target="../media/audio4.wav"/><Relationship Id="rId6" Type="http://schemas.openxmlformats.org/officeDocument/2006/relationships/image" Target="../media/image82.jpeg"/><Relationship Id="rId11" Type="http://schemas.openxmlformats.org/officeDocument/2006/relationships/image" Target="../media/image87.jpeg"/><Relationship Id="rId5" Type="http://schemas.openxmlformats.org/officeDocument/2006/relationships/image" Target="../media/image81.png"/><Relationship Id="rId10" Type="http://schemas.openxmlformats.org/officeDocument/2006/relationships/image" Target="../media/image86.jpeg"/><Relationship Id="rId4" Type="http://schemas.openxmlformats.org/officeDocument/2006/relationships/image" Target="../media/image80.png"/><Relationship Id="rId9" Type="http://schemas.openxmlformats.org/officeDocument/2006/relationships/image" Target="../media/image8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5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94.png"/><Relationship Id="rId4" Type="http://schemas.openxmlformats.org/officeDocument/2006/relationships/image" Target="../media/image9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5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5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0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jpeg"/><Relationship Id="rId18" Type="http://schemas.openxmlformats.org/officeDocument/2006/relationships/image" Target="../media/image25.png"/><Relationship Id="rId3" Type="http://schemas.openxmlformats.org/officeDocument/2006/relationships/image" Target="../media/image11.pn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17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3.png"/><Relationship Id="rId20" Type="http://schemas.openxmlformats.org/officeDocument/2006/relationships/image" Target="../media/image27.jpeg"/><Relationship Id="rId1" Type="http://schemas.openxmlformats.org/officeDocument/2006/relationships/audio" Target="../media/audio3.wav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7.png"/><Relationship Id="rId15" Type="http://schemas.openxmlformats.org/officeDocument/2006/relationships/image" Target="../media/image22.jpe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12.png"/><Relationship Id="rId9" Type="http://schemas.openxmlformats.org/officeDocument/2006/relationships/image" Target="../media/image16.jpeg"/><Relationship Id="rId1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0.png"/><Relationship Id="rId7" Type="http://schemas.openxmlformats.org/officeDocument/2006/relationships/image" Target="../media/image37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"/>
            <a:ext cx="8136904" cy="836712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Василий Иванович Цветков</a:t>
            </a:r>
            <a:endParaRPr lang="ru-RU" sz="4800" b="1" dirty="0">
              <a:ln w="10541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200595" y="764704"/>
            <a:ext cx="8742810" cy="5877273"/>
            <a:chOff x="179512" y="764704"/>
            <a:chExt cx="8742810" cy="5877273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 rot="5400000">
              <a:off x="1612281" y="-668065"/>
              <a:ext cx="5877272" cy="87428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TextBox 3"/>
            <p:cNvSpPr txBox="1"/>
            <p:nvPr/>
          </p:nvSpPr>
          <p:spPr>
            <a:xfrm>
              <a:off x="179512" y="5995646"/>
              <a:ext cx="4176464" cy="646331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ru-RU" b="1" dirty="0" smtClean="0"/>
                <a:t>Буду жить, пока не скажут люди:</a:t>
              </a:r>
            </a:p>
            <a:p>
              <a:r>
                <a:rPr lang="ru-RU" b="1" dirty="0" smtClean="0"/>
                <a:t>- ВСЕ, ЧТО МОГ, СУМЕЛ ОН СОВЕРШИТЬ!</a:t>
              </a:r>
              <a:endParaRPr lang="ru-RU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79512" y="181706"/>
            <a:ext cx="1440000" cy="6494589"/>
            <a:chOff x="179512" y="143469"/>
            <a:chExt cx="1440000" cy="6494589"/>
          </a:xfrm>
        </p:grpSpPr>
        <p:pic>
          <p:nvPicPr>
            <p:cNvPr id="2" name="Picture 2" descr="http://olymp.aviaschool.net/iavp-xml/resources/unit134/lesson134res01.jpg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179512" y="143469"/>
              <a:ext cx="1440000" cy="2113920"/>
            </a:xfrm>
            <a:prstGeom prst="rect">
              <a:avLst/>
            </a:prstGeom>
            <a:noFill/>
            <a:ln w="28575"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</p:pic>
        <p:pic>
          <p:nvPicPr>
            <p:cNvPr id="3" name="Picture 4" descr="http://go4.imgsmail.ru/imgpreview?key=274407fe48a32165&amp;mb=imgdb_preview_1777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179512" y="2430903"/>
              <a:ext cx="1440000" cy="2120727"/>
            </a:xfrm>
            <a:prstGeom prst="rect">
              <a:avLst/>
            </a:prstGeom>
            <a:noFill/>
            <a:ln w="28575"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</p:pic>
        <p:pic>
          <p:nvPicPr>
            <p:cNvPr id="4" name="Picture 6" descr="http://img10.proshkolu.ru/content/media/pic/std/4000000/3782000/3781166-256a64d6307b6183.jpg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179512" y="4725144"/>
              <a:ext cx="1440000" cy="1912914"/>
            </a:xfrm>
            <a:prstGeom prst="rect">
              <a:avLst/>
            </a:prstGeom>
            <a:noFill/>
            <a:ln w="28575"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</p:pic>
      </p:grpSp>
      <p:pic>
        <p:nvPicPr>
          <p:cNvPr id="23" name="Picture 4" descr="http://4.bp.blogspot.com/-LEsM6tBqCoo/VT40hEx0eEI/AAAAAAAAkLg/HSOeROd0hUQ/s1600/map2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835696" y="189000"/>
            <a:ext cx="7200006" cy="6512177"/>
          </a:xfrm>
          <a:prstGeom prst="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</a:ln>
        </p:spPr>
      </p:pic>
      <p:grpSp>
        <p:nvGrpSpPr>
          <p:cNvPr id="25" name="Группа 24"/>
          <p:cNvGrpSpPr/>
          <p:nvPr/>
        </p:nvGrpSpPr>
        <p:grpSpPr>
          <a:xfrm>
            <a:off x="7236296" y="1340768"/>
            <a:ext cx="1584176" cy="1457654"/>
            <a:chOff x="4283968" y="3789040"/>
            <a:chExt cx="1271464" cy="1241630"/>
          </a:xfrm>
        </p:grpSpPr>
        <p:pic>
          <p:nvPicPr>
            <p:cNvPr id="26" name="Picture 4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 rot="5400000">
              <a:off x="4175956" y="3897052"/>
              <a:ext cx="936104" cy="720080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</p:pic>
        <p:pic>
          <p:nvPicPr>
            <p:cNvPr id="27" name="Picture 2" descr="http://newstes.ru/uploads/posts/2015-03/s-22-aprelya-v-sevastopole-budut-razdavat-georgievskie-lentochki_1.jpeg"/>
            <p:cNvPicPr>
              <a:picLocks noChangeAspect="1" noChangeArrowheads="1"/>
            </p:cNvPicPr>
            <p:nvPr/>
          </p:nvPicPr>
          <p:blipFill>
            <a:blip r:embed="rId7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283968" y="4077072"/>
              <a:ext cx="1271464" cy="95359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" name="Группа 27"/>
          <p:cNvGrpSpPr/>
          <p:nvPr/>
        </p:nvGrpSpPr>
        <p:grpSpPr>
          <a:xfrm>
            <a:off x="5652120" y="692696"/>
            <a:ext cx="1584176" cy="1457654"/>
            <a:chOff x="4283968" y="3789040"/>
            <a:chExt cx="1271464" cy="1241630"/>
          </a:xfrm>
        </p:grpSpPr>
        <p:pic>
          <p:nvPicPr>
            <p:cNvPr id="29" name="Picture 4"/>
            <p:cNvPicPr>
              <a:picLocks noChangeAspect="1" noChangeArrowheads="1"/>
            </p:cNvPicPr>
            <p:nvPr/>
          </p:nvPicPr>
          <p:blipFill>
            <a:blip r:embed="rId8" cstate="screen"/>
            <a:srcRect/>
            <a:stretch>
              <a:fillRect/>
            </a:stretch>
          </p:blipFill>
          <p:spPr bwMode="auto">
            <a:xfrm rot="5400000">
              <a:off x="4175956" y="3897052"/>
              <a:ext cx="936104" cy="720080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</p:pic>
        <p:pic>
          <p:nvPicPr>
            <p:cNvPr id="30" name="Picture 2" descr="http://newstes.ru/uploads/posts/2015-03/s-22-aprelya-v-sevastopole-budut-razdavat-georgievskie-lentochki_1.jpeg"/>
            <p:cNvPicPr>
              <a:picLocks noChangeAspect="1" noChangeArrowheads="1"/>
            </p:cNvPicPr>
            <p:nvPr/>
          </p:nvPicPr>
          <p:blipFill>
            <a:blip r:embed="rId7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283968" y="4077072"/>
              <a:ext cx="1271464" cy="95359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1" name="Группа 30"/>
          <p:cNvGrpSpPr/>
          <p:nvPr/>
        </p:nvGrpSpPr>
        <p:grpSpPr>
          <a:xfrm>
            <a:off x="7164288" y="3429000"/>
            <a:ext cx="1584176" cy="1457654"/>
            <a:chOff x="4283968" y="3789040"/>
            <a:chExt cx="1271464" cy="1241630"/>
          </a:xfrm>
        </p:grpSpPr>
        <p:pic>
          <p:nvPicPr>
            <p:cNvPr id="32" name="Picture 4"/>
            <p:cNvPicPr>
              <a:picLocks noChangeAspect="1" noChangeArrowheads="1"/>
            </p:cNvPicPr>
            <p:nvPr/>
          </p:nvPicPr>
          <p:blipFill>
            <a:blip r:embed="rId8" cstate="screen"/>
            <a:srcRect/>
            <a:stretch>
              <a:fillRect/>
            </a:stretch>
          </p:blipFill>
          <p:spPr bwMode="auto">
            <a:xfrm rot="5400000">
              <a:off x="4175956" y="3897052"/>
              <a:ext cx="936104" cy="720080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</p:pic>
        <p:pic>
          <p:nvPicPr>
            <p:cNvPr id="33" name="Picture 2" descr="http://newstes.ru/uploads/posts/2015-03/s-22-aprelya-v-sevastopole-budut-razdavat-georgievskie-lentochki_1.jpeg"/>
            <p:cNvPicPr>
              <a:picLocks noChangeAspect="1" noChangeArrowheads="1"/>
            </p:cNvPicPr>
            <p:nvPr/>
          </p:nvPicPr>
          <p:blipFill>
            <a:blip r:embed="rId7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283968" y="4077072"/>
              <a:ext cx="1271464" cy="95359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4" name="Группа 33"/>
          <p:cNvGrpSpPr/>
          <p:nvPr/>
        </p:nvGrpSpPr>
        <p:grpSpPr>
          <a:xfrm>
            <a:off x="4211960" y="2276872"/>
            <a:ext cx="1584176" cy="1457654"/>
            <a:chOff x="4283968" y="3789040"/>
            <a:chExt cx="1271464" cy="1241630"/>
          </a:xfrm>
        </p:grpSpPr>
        <p:pic>
          <p:nvPicPr>
            <p:cNvPr id="35" name="Picture 4"/>
            <p:cNvPicPr>
              <a:picLocks noChangeAspect="1" noChangeArrowheads="1"/>
            </p:cNvPicPr>
            <p:nvPr/>
          </p:nvPicPr>
          <p:blipFill>
            <a:blip r:embed="rId8" cstate="screen"/>
            <a:srcRect/>
            <a:stretch>
              <a:fillRect/>
            </a:stretch>
          </p:blipFill>
          <p:spPr bwMode="auto">
            <a:xfrm rot="5400000">
              <a:off x="4175956" y="3897052"/>
              <a:ext cx="936104" cy="720080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</p:pic>
        <p:pic>
          <p:nvPicPr>
            <p:cNvPr id="36" name="Picture 2" descr="http://newstes.ru/uploads/posts/2015-03/s-22-aprelya-v-sevastopole-budut-razdavat-georgievskie-lentochki_1.jpeg"/>
            <p:cNvPicPr>
              <a:picLocks noChangeAspect="1" noChangeArrowheads="1"/>
            </p:cNvPicPr>
            <p:nvPr/>
          </p:nvPicPr>
          <p:blipFill>
            <a:blip r:embed="rId7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283968" y="4077072"/>
              <a:ext cx="1271464" cy="953598"/>
            </a:xfrm>
            <a:prstGeom prst="rect">
              <a:avLst/>
            </a:prstGeom>
            <a:noFill/>
          </p:spPr>
        </p:pic>
      </p:grpSp>
      <p:grpSp>
        <p:nvGrpSpPr>
          <p:cNvPr id="37" name="Группа 36"/>
          <p:cNvGrpSpPr/>
          <p:nvPr/>
        </p:nvGrpSpPr>
        <p:grpSpPr>
          <a:xfrm>
            <a:off x="5148064" y="4149080"/>
            <a:ext cx="1584176" cy="1457654"/>
            <a:chOff x="4283968" y="3789040"/>
            <a:chExt cx="1271464" cy="1241630"/>
          </a:xfrm>
        </p:grpSpPr>
        <p:pic>
          <p:nvPicPr>
            <p:cNvPr id="38" name="Picture 4"/>
            <p:cNvPicPr>
              <a:picLocks noChangeAspect="1" noChangeArrowheads="1"/>
            </p:cNvPicPr>
            <p:nvPr/>
          </p:nvPicPr>
          <p:blipFill>
            <a:blip r:embed="rId8" cstate="screen"/>
            <a:srcRect/>
            <a:stretch>
              <a:fillRect/>
            </a:stretch>
          </p:blipFill>
          <p:spPr bwMode="auto">
            <a:xfrm rot="5400000">
              <a:off x="4175956" y="3897052"/>
              <a:ext cx="936104" cy="720080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</p:pic>
        <p:pic>
          <p:nvPicPr>
            <p:cNvPr id="39" name="Picture 2" descr="http://newstes.ru/uploads/posts/2015-03/s-22-aprelya-v-sevastopole-budut-razdavat-georgievskie-lentochki_1.jpeg"/>
            <p:cNvPicPr>
              <a:picLocks noChangeAspect="1" noChangeArrowheads="1"/>
            </p:cNvPicPr>
            <p:nvPr/>
          </p:nvPicPr>
          <p:blipFill>
            <a:blip r:embed="rId7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283968" y="4077072"/>
              <a:ext cx="1271464" cy="95359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 rot="5400000">
            <a:off x="2424568" y="4208280"/>
            <a:ext cx="1897508" cy="29312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23"/>
          <p:cNvGrpSpPr/>
          <p:nvPr/>
        </p:nvGrpSpPr>
        <p:grpSpPr>
          <a:xfrm>
            <a:off x="179512" y="181706"/>
            <a:ext cx="1440000" cy="6494589"/>
            <a:chOff x="179512" y="143469"/>
            <a:chExt cx="1440000" cy="6494589"/>
          </a:xfrm>
        </p:grpSpPr>
        <p:pic>
          <p:nvPicPr>
            <p:cNvPr id="2" name="Picture 2" descr="http://olymp.aviaschool.net/iavp-xml/resources/unit134/lesson134res01.jpg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179512" y="143469"/>
              <a:ext cx="1440000" cy="2113920"/>
            </a:xfrm>
            <a:prstGeom prst="rect">
              <a:avLst/>
            </a:prstGeom>
            <a:noFill/>
            <a:ln w="28575"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</p:pic>
        <p:pic>
          <p:nvPicPr>
            <p:cNvPr id="3" name="Picture 4" descr="http://go4.imgsmail.ru/imgpreview?key=274407fe48a32165&amp;mb=imgdb_preview_1777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179512" y="2430903"/>
              <a:ext cx="1440000" cy="2120727"/>
            </a:xfrm>
            <a:prstGeom prst="rect">
              <a:avLst/>
            </a:prstGeom>
            <a:noFill/>
            <a:ln w="28575"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</p:pic>
        <p:pic>
          <p:nvPicPr>
            <p:cNvPr id="4" name="Picture 6" descr="http://img10.proshkolu.ru/content/media/pic/std/4000000/3782000/3781166-256a64d6307b6183.jpg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179512" y="4725144"/>
              <a:ext cx="1440000" cy="1912914"/>
            </a:xfrm>
            <a:prstGeom prst="rect">
              <a:avLst/>
            </a:prstGeom>
            <a:noFill/>
            <a:ln w="28575"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</p:pic>
      </p:grpSp>
      <p:pic>
        <p:nvPicPr>
          <p:cNvPr id="23" name="Picture 4" descr="http://4.bp.blogspot.com/-LEsM6tBqCoo/VT40hEx0eEI/AAAAAAAAkLg/HSOeROd0hUQ/s1600/map2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835696" y="189000"/>
            <a:ext cx="7200006" cy="6512177"/>
          </a:xfrm>
          <a:prstGeom prst="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1026" name="Picture 2" descr="C:\Users\User\Desktop\цветков\9.pn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1979711" y="332656"/>
            <a:ext cx="3635313" cy="2448272"/>
          </a:xfrm>
          <a:prstGeom prst="rect">
            <a:avLst/>
          </a:prstGeom>
          <a:noFill/>
          <a:ln w="76200">
            <a:solidFill>
              <a:schemeClr val="bg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24" name="Picture 8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 rot="5400000">
            <a:off x="5652119" y="3356993"/>
            <a:ext cx="2664297" cy="3816424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1907704" y="3212976"/>
            <a:ext cx="2349753" cy="3351287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  <p:grpSp>
        <p:nvGrpSpPr>
          <p:cNvPr id="31" name="Группа 30"/>
          <p:cNvGrpSpPr/>
          <p:nvPr/>
        </p:nvGrpSpPr>
        <p:grpSpPr>
          <a:xfrm rot="190207">
            <a:off x="6660232" y="0"/>
            <a:ext cx="2239904" cy="3408009"/>
            <a:chOff x="6492764" y="330285"/>
            <a:chExt cx="2239904" cy="3408009"/>
          </a:xfrm>
        </p:grpSpPr>
        <p:pic>
          <p:nvPicPr>
            <p:cNvPr id="22" name="Picture 5" descr="C:\Users\User\Desktop\18.png"/>
            <p:cNvPicPr>
              <a:picLocks noChangeAspect="1" noChangeArrowheads="1"/>
            </p:cNvPicPr>
            <p:nvPr/>
          </p:nvPicPr>
          <p:blipFill>
            <a:blip r:embed="rId9" cstate="screen"/>
            <a:srcRect l="-2908"/>
            <a:stretch>
              <a:fillRect/>
            </a:stretch>
          </p:blipFill>
          <p:spPr bwMode="auto">
            <a:xfrm rot="5659692">
              <a:off x="6231022" y="871522"/>
              <a:ext cx="3042883" cy="1960409"/>
            </a:xfrm>
            <a:prstGeom prst="rect">
              <a:avLst/>
            </a:prstGeom>
            <a:noFill/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perspectiveFront" fov="5100000">
                <a:rot lat="0" lon="2100000" rev="0"/>
              </a:camera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</p:pic>
        <p:pic>
          <p:nvPicPr>
            <p:cNvPr id="28" name="Picture 5" descr="C:\Users\User\Desktop\18.png"/>
            <p:cNvPicPr>
              <a:picLocks noChangeAspect="1" noChangeArrowheads="1"/>
            </p:cNvPicPr>
            <p:nvPr/>
          </p:nvPicPr>
          <p:blipFill>
            <a:blip r:embed="rId10" cstate="screen"/>
            <a:srcRect l="-2908"/>
            <a:stretch>
              <a:fillRect/>
            </a:stretch>
          </p:blipFill>
          <p:spPr bwMode="auto">
            <a:xfrm rot="5119925">
              <a:off x="5951527" y="1236648"/>
              <a:ext cx="3042883" cy="1960409"/>
            </a:xfrm>
            <a:prstGeom prst="rect">
              <a:avLst/>
            </a:prstGeom>
            <a:noFill/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perspectiveFront" fov="5100000">
                <a:rot lat="0" lon="2100000" rev="0"/>
              </a:camera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123728" y="692697"/>
            <a:ext cx="6061218" cy="5575476"/>
          </a:xfrm>
          <a:prstGeom prst="roundRect">
            <a:avLst>
              <a:gd name="adj" fmla="val 8184"/>
            </a:avLst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788024" y="-1"/>
            <a:ext cx="4104456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187624" y="130324"/>
            <a:ext cx="3488074" cy="6597352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283968" y="503394"/>
            <a:ext cx="4438278" cy="58512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323528" y="582067"/>
            <a:ext cx="388843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ru-RU" sz="2800" b="1" i="1" dirty="0" smtClean="0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>И стоит мой дом – </a:t>
            </a:r>
          </a:p>
          <a:p>
            <a:pPr>
              <a:lnSpc>
                <a:spcPct val="130000"/>
              </a:lnSpc>
            </a:pPr>
            <a:r>
              <a:rPr lang="ru-RU" sz="2800" b="1" i="1" dirty="0" smtClean="0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>Отцу я угодил.</a:t>
            </a:r>
          </a:p>
          <a:p>
            <a:pPr>
              <a:lnSpc>
                <a:spcPct val="130000"/>
              </a:lnSpc>
            </a:pPr>
            <a:r>
              <a:rPr lang="ru-RU" sz="2800" b="1" i="1" dirty="0" smtClean="0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>Сам под стенками </a:t>
            </a:r>
          </a:p>
          <a:p>
            <a:pPr>
              <a:lnSpc>
                <a:spcPct val="130000"/>
              </a:lnSpc>
            </a:pPr>
            <a:r>
              <a:rPr lang="ru-RU" sz="2800" b="1" i="1" dirty="0" smtClean="0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>Фундамент подводил,</a:t>
            </a:r>
          </a:p>
          <a:p>
            <a:pPr>
              <a:lnSpc>
                <a:spcPct val="130000"/>
              </a:lnSpc>
            </a:pPr>
            <a:r>
              <a:rPr lang="ru-RU" sz="2800" b="1" i="1" dirty="0" smtClean="0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>К солнцу окна</a:t>
            </a:r>
          </a:p>
          <a:p>
            <a:pPr algn="r">
              <a:lnSpc>
                <a:spcPct val="130000"/>
              </a:lnSpc>
            </a:pPr>
            <a:r>
              <a:rPr lang="ru-RU" sz="2800" b="1" i="1" dirty="0" smtClean="0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>еще выше</a:t>
            </a:r>
          </a:p>
          <a:p>
            <a:pPr>
              <a:lnSpc>
                <a:spcPct val="130000"/>
              </a:lnSpc>
            </a:pPr>
            <a:r>
              <a:rPr lang="ru-RU" sz="2800" b="1" i="1" dirty="0" smtClean="0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>Поднимал.</a:t>
            </a:r>
          </a:p>
          <a:p>
            <a:pPr>
              <a:lnSpc>
                <a:spcPct val="130000"/>
              </a:lnSpc>
            </a:pPr>
            <a:r>
              <a:rPr lang="ru-RU" sz="2800" b="1" i="1" dirty="0" smtClean="0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>Светлой охрой </a:t>
            </a:r>
          </a:p>
          <a:p>
            <a:pPr algn="r">
              <a:lnSpc>
                <a:spcPct val="130000"/>
              </a:lnSpc>
            </a:pPr>
            <a:r>
              <a:rPr lang="ru-RU" sz="2800" b="1" i="1" dirty="0" smtClean="0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>в день погожий </a:t>
            </a:r>
          </a:p>
          <a:p>
            <a:pPr>
              <a:lnSpc>
                <a:spcPct val="130000"/>
              </a:lnSpc>
            </a:pPr>
            <a:r>
              <a:rPr lang="ru-RU" sz="2800" b="1" i="1" dirty="0" smtClean="0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>Покрывал. </a:t>
            </a:r>
            <a:endParaRPr lang="ru-RU" sz="2800" b="1" i="1" dirty="0">
              <a:solidFill>
                <a:schemeClr val="bg2">
                  <a:lumMod val="25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screen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5976665" cy="6858000"/>
          </a:xfrm>
          <a:prstGeom prst="roundRect">
            <a:avLst>
              <a:gd name="adj" fmla="val 607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" name="Picture 2" descr="C:\Users\User\Desktop\8VsFMd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220072" y="2636912"/>
            <a:ext cx="3923928" cy="3923928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57808" y="0"/>
            <a:ext cx="8028384" cy="4887846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83972" name="Picture 4" descr="&amp;Rcy;&amp;YAcy;&amp;Zcy;&amp;Acy;&amp;Ncy;&amp;Scy;&amp;Kcy;&amp;Icy;&amp;Jcy; &amp;Rcy;&amp;Ucy;&amp;Scy;&amp;Scy;&amp;Kcy;&amp;Icy;&amp;Jcy; &amp;Ncy;&amp;Acy;&amp;Rcy;&amp;Ocy;&amp;Dcy;&amp;Ncy;&amp;Ycy;&amp;Jcy; &amp;KHcy;&amp;Ocy;&amp;Rcy;. &amp;KHcy;&amp;ucy;&amp;dcy;&amp;ocy;&amp;zhcy;&amp;iecy;&amp;scy;&amp;tcy;&amp;vcy;&amp;iecy;&amp;ncy;&amp;ncy;&amp;ycy;&amp;jcy; &amp;rcy;&amp;ucy;&amp;kcy;&amp;ocy;&amp;vcy;&amp;ocy;&amp;dcy;&amp;icy;&amp;tcy;&amp;iecy;&amp;lcy;&amp;softcy; &amp;IEcy;. &amp;Pcy;&amp;ocy;&amp;pcy;&amp;ocy;&amp;vcy;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860032" y="2883850"/>
            <a:ext cx="3888432" cy="3859290"/>
          </a:xfrm>
          <a:prstGeom prst="ellipse">
            <a:avLst/>
          </a:prstGeom>
          <a:noFill/>
        </p:spPr>
      </p:pic>
      <p:pic>
        <p:nvPicPr>
          <p:cNvPr id="4" name="Picture 6" descr="&amp;Gcy;&amp;ocy;&amp;scy;&amp;ucy;&amp;dcy;&amp;acy;&amp;rcy;&amp;scy;&amp;tcy;&amp;vcy;&amp;iecy;&amp;ncy;&amp;ncy;&amp;ycy;&amp;jcy; &amp;Rcy;&amp;yacy;&amp;zcy;&amp;acy;&amp;ncy;&amp;scy;&amp;kcy;&amp;icy;&amp;jcy; &amp;rcy;&amp;ucy;&amp;scy;&amp;scy;&amp;kcy;&amp;icy;&amp;jcy; &amp;ncy;&amp;acy;&amp;rcy;&amp;ocy;&amp;dcy;&amp;ncy;&amp;ycy;&amp;jcy; &amp;khcy;&amp;ocy;&amp;rcy;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39552" y="4365104"/>
            <a:ext cx="2088232" cy="215743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839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839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screen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ds02.infourok.ru/uploads/ex/0e0f/0001bbbe-9ffc9851/hello_html_m72b00c01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rot="5400000">
            <a:off x="2537228" y="-1158782"/>
            <a:ext cx="4680520" cy="7375364"/>
          </a:xfrm>
          <a:prstGeom prst="rect">
            <a:avLst/>
          </a:prstGeom>
          <a:noFill/>
          <a:ln w="76200"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95536" y="4581128"/>
            <a:ext cx="4381008" cy="2060848"/>
          </a:xfrm>
          <a:prstGeom prst="rect">
            <a:avLst/>
          </a:prstGeom>
          <a:noFill/>
          <a:ln w="57150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032236" y="4005064"/>
            <a:ext cx="3739892" cy="2232248"/>
          </a:xfrm>
          <a:prstGeom prst="rect">
            <a:avLst/>
          </a:prstGeom>
          <a:noFill/>
          <a:ln w="57150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screen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Группа 21"/>
          <p:cNvGrpSpPr/>
          <p:nvPr/>
        </p:nvGrpSpPr>
        <p:grpSpPr>
          <a:xfrm>
            <a:off x="6084168" y="0"/>
            <a:ext cx="1584176" cy="2194381"/>
            <a:chOff x="5148064" y="4249132"/>
            <a:chExt cx="1584176" cy="2194381"/>
          </a:xfrm>
        </p:grpSpPr>
        <p:pic>
          <p:nvPicPr>
            <p:cNvPr id="5128" name="Picture 8" descr="http://rustumba.ru/wp-content/uploads/pic/multimedia/audio_cd_covers/1011539251.jpg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5148064" y="4249132"/>
              <a:ext cx="1584176" cy="2194381"/>
            </a:xfrm>
            <a:prstGeom prst="rect">
              <a:avLst/>
            </a:prstGeom>
            <a:noFill/>
          </p:spPr>
        </p:pic>
        <p:pic>
          <p:nvPicPr>
            <p:cNvPr id="15" name="Picture 2" descr="C:\Users\User\Desktop\цветков\IMG_0003.jpg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5256925" y="4374214"/>
              <a:ext cx="1366454" cy="194421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" name="Блок-схема: данные 5"/>
          <p:cNvSpPr/>
          <p:nvPr/>
        </p:nvSpPr>
        <p:spPr>
          <a:xfrm>
            <a:off x="251520" y="3501008"/>
            <a:ext cx="8892480" cy="936104"/>
          </a:xfrm>
          <a:prstGeom prst="flowChartInputOutput">
            <a:avLst/>
          </a:prstGeom>
          <a:blipFill>
            <a:blip r:embed="rId5" cstate="screen"/>
            <a:stretch>
              <a:fillRect/>
            </a:stretch>
          </a:blipFill>
          <a:ln>
            <a:solidFill>
              <a:srgbClr val="E2C4A6"/>
            </a:solidFill>
          </a:ln>
          <a:scene3d>
            <a:camera prst="perspectiveRelaxed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Picture 12" descr="C:\Users\User\Desktop\Lit_Rjazan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1619672" y="476672"/>
            <a:ext cx="2190244" cy="360040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3" name="Picture 9" descr="C:\Users\User\Desktop\1002089342.jp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 rot="21332492">
            <a:off x="2604095" y="829905"/>
            <a:ext cx="1800720" cy="316586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 rot="4578261">
            <a:off x="3222835" y="2143870"/>
            <a:ext cx="2241186" cy="1503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bliqueTopLef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Picture 2" descr="C:\Users\User\Desktop\цветков\IMG_0014.jpg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 rot="4412492">
            <a:off x="4383173" y="2346744"/>
            <a:ext cx="1700469" cy="1477648"/>
          </a:xfrm>
          <a:prstGeom prst="rect">
            <a:avLst/>
          </a:prstGeom>
          <a:noFill/>
          <a:ln w="3492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 rot="4830736">
            <a:off x="5099716" y="2420681"/>
            <a:ext cx="1768853" cy="1399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5122" name="Picture 2" descr="http://img-fotki.yandex.ru/get/6205/102699435.61a/0_85b45_90797ab1_M"/>
          <p:cNvPicPr>
            <a:picLocks noChangeAspect="1" noChangeArrowheads="1"/>
          </p:cNvPicPr>
          <p:nvPr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0" y="4221088"/>
            <a:ext cx="7812360" cy="864096"/>
          </a:xfrm>
          <a:prstGeom prst="rect">
            <a:avLst/>
          </a:prstGeom>
          <a:noFill/>
        </p:spPr>
      </p:pic>
      <p:pic>
        <p:nvPicPr>
          <p:cNvPr id="5126" name="Picture 6" descr="http://images.easyfreeclipart.com/49/big-image-png-49752.png"/>
          <p:cNvPicPr>
            <a:picLocks noChangeAspect="1" noChangeArrowheads="1"/>
          </p:cNvPicPr>
          <p:nvPr/>
        </p:nvPicPr>
        <p:blipFill>
          <a:blip r:embed="rId12" cstate="screen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308304" y="2492896"/>
            <a:ext cx="752200" cy="1401616"/>
          </a:xfrm>
          <a:prstGeom prst="rect">
            <a:avLst/>
          </a:prstGeom>
          <a:noFill/>
        </p:spPr>
      </p:pic>
      <p:pic>
        <p:nvPicPr>
          <p:cNvPr id="18" name="Picture 9" descr="http://www.playcast.ru/uploads/2015/09/21/15154424.png"/>
          <p:cNvPicPr>
            <a:picLocks noChangeAspect="1" noChangeArrowheads="1"/>
          </p:cNvPicPr>
          <p:nvPr/>
        </p:nvPicPr>
        <p:blipFill>
          <a:blip r:embed="rId13" cstate="screen"/>
          <a:srcRect/>
          <a:stretch>
            <a:fillRect/>
          </a:stretch>
        </p:blipFill>
        <p:spPr bwMode="auto">
          <a:xfrm rot="10501268" flipH="1">
            <a:off x="6717968" y="1330825"/>
            <a:ext cx="1490906" cy="1395335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1475656" y="5157192"/>
            <a:ext cx="65527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spc="15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Он не мечтал, не лез в поэты, </a:t>
            </a:r>
          </a:p>
          <a:p>
            <a:r>
              <a:rPr lang="ru-RU" sz="2000" i="1" spc="15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Но без блокнота жить не мог.</a:t>
            </a:r>
          </a:p>
          <a:p>
            <a:r>
              <a:rPr lang="ru-RU" sz="2000" i="1" spc="15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Друзей советы и ответы</a:t>
            </a:r>
          </a:p>
          <a:p>
            <a:r>
              <a:rPr lang="ru-RU" sz="2000" i="1" spc="15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Всегда, как памятку, берег.</a:t>
            </a:r>
            <a:endParaRPr lang="ru-RU" sz="2000" i="1" spc="150" dirty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52000" y="1174441"/>
            <a:ext cx="8640000" cy="4443942"/>
          </a:xfrm>
          <a:prstGeom prst="rect">
            <a:avLst/>
          </a:prstGeom>
          <a:noFill/>
          <a:ln w="57150">
            <a:solidFill>
              <a:schemeClr val="bg2">
                <a:lumMod val="7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цветков\15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644008" y="476672"/>
            <a:ext cx="4176464" cy="5832648"/>
          </a:xfrm>
          <a:prstGeom prst="roundRect">
            <a:avLst>
              <a:gd name="adj" fmla="val 5896"/>
            </a:avLst>
          </a:prstGeom>
          <a:noFill/>
          <a:ln>
            <a:noFill/>
          </a:ln>
        </p:spPr>
      </p:pic>
      <p:pic>
        <p:nvPicPr>
          <p:cNvPr id="3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 cstate="screen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4" name="~PP841.WAV">
            <a:hlinkClick r:id="" action="ppaction://media"/>
          </p:cNvPr>
          <p:cNvPicPr>
            <a:picLocks noRot="1" noChangeAspect="1"/>
          </p:cNvPicPr>
          <p:nvPr>
            <a:wavAudioFile r:embed="rId2" name="~PP841.WAV"/>
          </p:nvPr>
        </p:nvPicPr>
        <p:blipFill>
          <a:blip r:embed="rId5" cstate="screen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4048" y="6165304"/>
            <a:ext cx="3528392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539553" y="370005"/>
            <a:ext cx="4106632" cy="6083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99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://www.fullhdoboi.ru/_ph/2/2/412717651.jpg?147992734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364088" y="2060848"/>
            <a:ext cx="3076261" cy="1727101"/>
          </a:xfrm>
          <a:prstGeom prst="round1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~PP1029.WAV">
            <a:hlinkClick r:id="" action="ppaction://media"/>
          </p:cNvPr>
          <p:cNvPicPr>
            <a:picLocks noRot="1" noChangeAspect="1"/>
          </p:cNvPicPr>
          <p:nvPr>
            <a:wavAudioFile r:embed="rId1" name="~PP1029.WAV"/>
          </p:nvPr>
        </p:nvPicPr>
        <p:blipFill>
          <a:blip r:embed="rId4" cstate="screen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23527" y="332656"/>
            <a:ext cx="4464137" cy="6192688"/>
          </a:xfrm>
          <a:prstGeom prst="roundRect">
            <a:avLst>
              <a:gd name="adj" fmla="val 3143"/>
            </a:avLst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076" name="Picture 4" descr="http://mw2.google.com/mw-panoramio/photos/medium/23072749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5941293" y="476672"/>
            <a:ext cx="2698651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5709188" y="1700808"/>
            <a:ext cx="2930756" cy="3960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81" name="Picture 9" descr="http://parnasse.ru/images/photos/medium/article163418.jpg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5752466" y="4221088"/>
            <a:ext cx="2887478" cy="2028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83" name="Picture 11" descr="http://overgraph.ru/images/800178_vesennyaya-kapel-kartinka.jpg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5508104" y="4005064"/>
            <a:ext cx="833318" cy="792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Right"/>
            <a:lightRig rig="threePt" dir="t"/>
          </a:scene3d>
        </p:spPr>
      </p:pic>
      <p:pic>
        <p:nvPicPr>
          <p:cNvPr id="3087" name="Picture 15" descr="http://allelets.ru/wp-content/uploads/2016/06/Summer-Morning.jpg"/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6106263" y="3717032"/>
            <a:ext cx="2533682" cy="1584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323528" y="5805264"/>
            <a:ext cx="4392488" cy="71508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latin typeface="Calibri" pitchFamily="34" charset="0"/>
              </a:rPr>
              <a:t>Буду жить, пока не скажут люди:</a:t>
            </a:r>
          </a:p>
          <a:p>
            <a:r>
              <a:rPr lang="ru-RU" b="1" dirty="0" smtClean="0">
                <a:latin typeface="Calibri" pitchFamily="34" charset="0"/>
              </a:rPr>
              <a:t>- ВСЕ, ЧТО МОГ, СУМЕЛ ОН СОВЕРШИТЬ!</a:t>
            </a:r>
            <a:endParaRPr lang="ru-RU" b="1" dirty="0">
              <a:latin typeface="Calibri" pitchFamily="34" charset="0"/>
            </a:endParaRPr>
          </a:p>
        </p:txBody>
      </p:sp>
      <p:pic>
        <p:nvPicPr>
          <p:cNvPr id="3085" name="Picture 13" descr="http://cs308419.vk.me/v308419583/832e/r9Y83sh5kFo.jpg"/>
          <p:cNvPicPr>
            <a:picLocks noChangeAspect="1" noChangeArrowheads="1"/>
          </p:cNvPicPr>
          <p:nvPr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5292080" y="4869160"/>
            <a:ext cx="2266375" cy="1512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729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8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5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195736" y="836712"/>
            <a:ext cx="5544616" cy="5256583"/>
          </a:xfrm>
          <a:prstGeom prst="roundRect">
            <a:avLst>
              <a:gd name="adj" fmla="val 8869"/>
            </a:avLst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55676" y="980728"/>
            <a:ext cx="58326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Вот они, мещерские места!</a:t>
            </a:r>
          </a:p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Лес в тумане и луга в тумане.</a:t>
            </a:r>
          </a:p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Ночь да тишь… Но ты не сирота</a:t>
            </a:r>
          </a:p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В кажущейся этой глухомани. 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251520" y="3356992"/>
            <a:ext cx="8664536" cy="3249652"/>
            <a:chOff x="251520" y="3356992"/>
            <a:chExt cx="8664536" cy="3249652"/>
          </a:xfrm>
        </p:grpSpPr>
        <p:pic>
          <p:nvPicPr>
            <p:cNvPr id="93186" name="Picture 2" descr="http://static.panoramio.com/photos/large/8454541.jpg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5076056" y="3356992"/>
              <a:ext cx="3840000" cy="2880000"/>
            </a:xfrm>
            <a:prstGeom prst="rect">
              <a:avLst/>
            </a:prstGeom>
            <a:noFill/>
            <a:ln w="38100">
              <a:solidFill>
                <a:schemeClr val="bg2">
                  <a:lumMod val="25000"/>
                </a:schemeClr>
              </a:solidFill>
            </a:ln>
          </p:spPr>
        </p:pic>
        <p:pic>
          <p:nvPicPr>
            <p:cNvPr id="93188" name="Picture 4" descr="http://static.panoramio.com/photos/large/77592111.jpg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251520" y="3356992"/>
              <a:ext cx="4305284" cy="2880000"/>
            </a:xfrm>
            <a:prstGeom prst="rect">
              <a:avLst/>
            </a:prstGeom>
            <a:noFill/>
            <a:ln w="38100">
              <a:solidFill>
                <a:schemeClr val="bg2">
                  <a:lumMod val="25000"/>
                </a:schemeClr>
              </a:solidFill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323528" y="6237312"/>
              <a:ext cx="8496944" cy="369332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b="1" dirty="0" smtClean="0"/>
                <a:t>                            Река </a:t>
              </a:r>
              <a:r>
                <a:rPr lang="ru-RU" b="1" dirty="0" err="1" smtClean="0"/>
                <a:t>Пра</a:t>
              </a:r>
              <a:r>
                <a:rPr lang="ru-RU" b="1" dirty="0" smtClean="0"/>
                <a:t>                                                               Озеро Плетень</a:t>
              </a:r>
              <a:endParaRPr lang="ru-RU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9715500" y="-15621000"/>
            <a:ext cx="2700000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Группа 7"/>
          <p:cNvGrpSpPr/>
          <p:nvPr/>
        </p:nvGrpSpPr>
        <p:grpSpPr>
          <a:xfrm>
            <a:off x="6335688" y="980728"/>
            <a:ext cx="2520788" cy="5708377"/>
            <a:chOff x="6335688" y="980728"/>
            <a:chExt cx="2520788" cy="5708377"/>
          </a:xfrm>
        </p:grpSpPr>
        <p:pic>
          <p:nvPicPr>
            <p:cNvPr id="92161" name="Picture 1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6336196" y="980728"/>
              <a:ext cx="2520280" cy="1890209"/>
            </a:xfrm>
            <a:prstGeom prst="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</p:spPr>
        </p:pic>
        <p:pic>
          <p:nvPicPr>
            <p:cNvPr id="92163" name="Picture 3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6336336" y="3068960"/>
              <a:ext cx="2520000" cy="3360000"/>
            </a:xfrm>
            <a:prstGeom prst="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6335688" y="6381328"/>
              <a:ext cx="248478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 smtClean="0">
                  <a:solidFill>
                    <a:schemeClr val="accent3">
                      <a:lumMod val="50000"/>
                    </a:schemeClr>
                  </a:solidFill>
                </a:rPr>
                <a:t>Пленэры</a:t>
              </a:r>
              <a:r>
                <a:rPr lang="ru-RU" sz="1400" dirty="0" smtClean="0"/>
                <a:t> </a:t>
              </a:r>
              <a:r>
                <a:rPr lang="ru-RU" sz="1400" dirty="0" smtClean="0">
                  <a:solidFill>
                    <a:schemeClr val="accent3">
                      <a:lumMod val="50000"/>
                    </a:schemeClr>
                  </a:solidFill>
                </a:rPr>
                <a:t>на</a:t>
              </a:r>
              <a:r>
                <a:rPr lang="ru-RU" sz="1400" dirty="0" smtClean="0"/>
                <a:t> </a:t>
              </a:r>
              <a:r>
                <a:rPr lang="ru-RU" sz="1400" dirty="0" err="1" smtClean="0">
                  <a:solidFill>
                    <a:schemeClr val="accent3">
                      <a:lumMod val="50000"/>
                    </a:schemeClr>
                  </a:solidFill>
                </a:rPr>
                <a:t>Пре</a:t>
              </a:r>
              <a:endParaRPr lang="ru-RU" sz="1400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pic>
        <p:nvPicPr>
          <p:cNvPr id="92164" name="Picture 4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11560" y="967441"/>
            <a:ext cx="5328592" cy="5629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109437" y="518334"/>
            <a:ext cx="5918947" cy="5538444"/>
          </a:xfrm>
          <a:prstGeom prst="roundRect">
            <a:avLst>
              <a:gd name="adj" fmla="val 7823"/>
            </a:avLst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/>
          <p:cNvGrpSpPr/>
          <p:nvPr/>
        </p:nvGrpSpPr>
        <p:grpSpPr>
          <a:xfrm>
            <a:off x="1223628" y="908720"/>
            <a:ext cx="6696744" cy="2745596"/>
            <a:chOff x="1547664" y="764704"/>
            <a:chExt cx="6696744" cy="2745596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1547664" y="764704"/>
              <a:ext cx="1944216" cy="2745596"/>
              <a:chOff x="1547664" y="764704"/>
              <a:chExt cx="1944216" cy="2745596"/>
            </a:xfrm>
          </p:grpSpPr>
          <p:pic>
            <p:nvPicPr>
              <p:cNvPr id="90114" name="Picture 2" descr="http://liricon.ru/wp-content/uploads/2012/01/Isakovski.jpg"/>
              <p:cNvPicPr>
                <a:picLocks noChangeAspect="1" noChangeArrowheads="1"/>
              </p:cNvPicPr>
              <p:nvPr/>
            </p:nvPicPr>
            <p:blipFill>
              <a:blip r:embed="rId2" cstate="screen"/>
              <a:srcRect/>
              <a:stretch>
                <a:fillRect/>
              </a:stretch>
            </p:blipFill>
            <p:spPr bwMode="auto">
              <a:xfrm>
                <a:off x="1662522" y="764704"/>
                <a:ext cx="1714500" cy="2286000"/>
              </a:xfrm>
              <a:prstGeom prst="rect">
                <a:avLst/>
              </a:prstGeom>
              <a:noFill/>
              <a:ln w="38100">
                <a:solidFill>
                  <a:srgbClr val="E2C4A6"/>
                </a:solidFill>
              </a:ln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1547664" y="3140968"/>
                <a:ext cx="1944216" cy="369332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dirty="0" smtClean="0">
                    <a:latin typeface="Calibri" pitchFamily="34" charset="0"/>
                  </a:rPr>
                  <a:t>М. Исаковский</a:t>
                </a:r>
                <a:endParaRPr lang="ru-RU" b="1" dirty="0">
                  <a:latin typeface="Calibri" pitchFamily="34" charset="0"/>
                </a:endParaRPr>
              </a:p>
            </p:txBody>
          </p:sp>
        </p:grpSp>
        <p:grpSp>
          <p:nvGrpSpPr>
            <p:cNvPr id="10" name="Группа 9"/>
            <p:cNvGrpSpPr/>
            <p:nvPr/>
          </p:nvGrpSpPr>
          <p:grpSpPr>
            <a:xfrm>
              <a:off x="3923928" y="764704"/>
              <a:ext cx="1944216" cy="2745596"/>
              <a:chOff x="6084168" y="1052736"/>
              <a:chExt cx="1944216" cy="2745596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6084168" y="3429000"/>
                <a:ext cx="1944216" cy="369332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dirty="0" smtClean="0">
                    <a:latin typeface="Calibri" pitchFamily="34" charset="0"/>
                  </a:rPr>
                  <a:t>С. </a:t>
                </a:r>
                <a:r>
                  <a:rPr lang="ru-RU" b="1" dirty="0" err="1" smtClean="0">
                    <a:latin typeface="Calibri" pitchFamily="34" charset="0"/>
                  </a:rPr>
                  <a:t>Наровчатов</a:t>
                </a:r>
                <a:endParaRPr lang="ru-RU" b="1" dirty="0">
                  <a:latin typeface="Calibri" pitchFamily="34" charset="0"/>
                </a:endParaRPr>
              </a:p>
            </p:txBody>
          </p:sp>
          <p:pic>
            <p:nvPicPr>
              <p:cNvPr id="9" name="Picture 4" descr="http://soccult.ru/upload/foto/people/200x/7/7949.jpg"/>
              <p:cNvPicPr>
                <a:picLocks noChangeAspect="1" noChangeArrowheads="1"/>
              </p:cNvPicPr>
              <p:nvPr/>
            </p:nvPicPr>
            <p:blipFill>
              <a:blip r:embed="rId3" cstate="screen"/>
              <a:srcRect/>
              <a:stretch>
                <a:fillRect/>
              </a:stretch>
            </p:blipFill>
            <p:spPr bwMode="auto">
              <a:xfrm>
                <a:off x="6134502" y="1052736"/>
                <a:ext cx="1843548" cy="2286000"/>
              </a:xfrm>
              <a:prstGeom prst="rect">
                <a:avLst/>
              </a:prstGeom>
              <a:noFill/>
              <a:ln w="38100">
                <a:solidFill>
                  <a:srgbClr val="E2C4A6"/>
                </a:solidFill>
              </a:ln>
            </p:spPr>
          </p:pic>
        </p:grpSp>
        <p:grpSp>
          <p:nvGrpSpPr>
            <p:cNvPr id="15" name="Группа 14"/>
            <p:cNvGrpSpPr/>
            <p:nvPr/>
          </p:nvGrpSpPr>
          <p:grpSpPr>
            <a:xfrm>
              <a:off x="6300192" y="764704"/>
              <a:ext cx="1944216" cy="2745596"/>
              <a:chOff x="6300192" y="764704"/>
              <a:chExt cx="1944216" cy="2745596"/>
            </a:xfrm>
          </p:grpSpPr>
          <p:pic>
            <p:nvPicPr>
              <p:cNvPr id="90122" name="Picture 10" descr="http://www.litmir.co/BookBinary/255730/1435669131/Image00002.jpg/0"/>
              <p:cNvPicPr>
                <a:picLocks noChangeAspect="1" noChangeArrowheads="1"/>
              </p:cNvPicPr>
              <p:nvPr/>
            </p:nvPicPr>
            <p:blipFill>
              <a:blip r:embed="rId4" cstate="screen"/>
              <a:srcRect/>
              <a:stretch>
                <a:fillRect/>
              </a:stretch>
            </p:blipFill>
            <p:spPr bwMode="auto">
              <a:xfrm>
                <a:off x="6372200" y="764704"/>
                <a:ext cx="1714500" cy="2286000"/>
              </a:xfrm>
              <a:prstGeom prst="rect">
                <a:avLst/>
              </a:prstGeom>
              <a:noFill/>
              <a:ln w="38100">
                <a:solidFill>
                  <a:srgbClr val="E2C4A6"/>
                </a:solidFill>
              </a:ln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6300192" y="3140968"/>
                <a:ext cx="1944216" cy="369332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dirty="0" smtClean="0">
                    <a:latin typeface="Calibri" pitchFamily="34" charset="0"/>
                  </a:rPr>
                  <a:t>К. Ваншенкин</a:t>
                </a:r>
                <a:endParaRPr lang="ru-RU" b="1" dirty="0">
                  <a:latin typeface="Calibri" pitchFamily="34" charset="0"/>
                </a:endParaRPr>
              </a:p>
            </p:txBody>
          </p:sp>
        </p:grpSp>
      </p:grpSp>
      <p:sp>
        <p:nvSpPr>
          <p:cNvPr id="16" name="Прямоугольник 15"/>
          <p:cNvSpPr/>
          <p:nvPr/>
        </p:nvSpPr>
        <p:spPr>
          <a:xfrm>
            <a:off x="1007604" y="4221088"/>
            <a:ext cx="7128792" cy="1711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В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асилий Иванович Цветков был знаком с многими известными поэтами - Михаилом Исаковским, Константином Ваншенкиным. На фронте он познакомился с Сергеем </a:t>
            </a:r>
            <a:r>
              <a:rPr lang="ru-RU" dirty="0" err="1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Наровчатовым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. 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043608" y="0"/>
            <a:ext cx="4464496" cy="617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Встает, певец, твоя земля:</a:t>
            </a:r>
            <a:endParaRPr kumimoji="0" lang="ru-RU" sz="18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В бору птенцы защебетали,</a:t>
            </a:r>
            <a:endParaRPr kumimoji="0" lang="ru-RU" sz="18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Принарядилися</a:t>
            </a: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поля</a:t>
            </a:r>
            <a:endParaRPr kumimoji="0" lang="ru-RU" sz="18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Зеленой </a:t>
            </a:r>
            <a:r>
              <a:rPr kumimoji="0" lang="ru-RU" sz="18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цветью</a:t>
            </a: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травной шали.</a:t>
            </a:r>
            <a:endParaRPr kumimoji="0" lang="ru-RU" sz="18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И майский долгожданный срок</a:t>
            </a:r>
            <a:endParaRPr kumimoji="0" lang="ru-RU" sz="18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Летит скворчиной звонкой вестью,</a:t>
            </a:r>
            <a:endParaRPr kumimoji="0" lang="ru-RU" sz="18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И «безымянный ручеек»</a:t>
            </a:r>
            <a:endParaRPr kumimoji="0" lang="ru-RU" sz="18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Поет твои </a:t>
            </a:r>
            <a:r>
              <a:rPr kumimoji="0" lang="ru-RU" sz="18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поэма-песни</a:t>
            </a: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ru-RU" sz="18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Они, Мещерою дыша,</a:t>
            </a:r>
            <a:endParaRPr kumimoji="0" lang="ru-RU" sz="18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Плывут-бурлят, не зная брода,</a:t>
            </a:r>
            <a:endParaRPr kumimoji="0" lang="ru-RU" sz="18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И в них живет твоя душа,</a:t>
            </a:r>
            <a:endParaRPr kumimoji="0" lang="ru-RU" sz="18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И души нашего народа.</a:t>
            </a:r>
            <a:endParaRPr kumimoji="0" lang="ru-RU" sz="18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За ручейком и мы «Постой!»</a:t>
            </a:r>
            <a:endParaRPr kumimoji="0" lang="ru-RU" sz="18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Покуда в голосе и силе…</a:t>
            </a:r>
            <a:endParaRPr kumimoji="0" lang="ru-RU" sz="18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Вон в поле, свежей бороздой,</a:t>
            </a:r>
            <a:endParaRPr kumimoji="0" lang="ru-RU" sz="18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Идет поэт, Цветков Василий!</a:t>
            </a:r>
          </a:p>
          <a:p>
            <a:pPr marL="0" marR="0" lvl="0" indent="0" algn="r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С. Дворецкий</a:t>
            </a:r>
            <a:endParaRPr kumimoji="0" lang="ru-RU" sz="18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5580112" y="404664"/>
            <a:ext cx="3185939" cy="5256584"/>
            <a:chOff x="5436096" y="332656"/>
            <a:chExt cx="3329955" cy="5405794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 rot="5400000">
              <a:off x="5188057" y="796719"/>
              <a:ext cx="4042057" cy="3113931"/>
            </a:xfrm>
            <a:prstGeom prst="rect">
              <a:avLst/>
            </a:prstGeom>
            <a:noFill/>
            <a:ln w="38100">
              <a:solidFill>
                <a:srgbClr val="E2C4A6"/>
              </a:solidFill>
              <a:miter lim="800000"/>
              <a:headEnd/>
              <a:tailEnd/>
            </a:ln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3" cstate="screen"/>
            <a:srcRect t="-2394"/>
            <a:stretch>
              <a:fillRect/>
            </a:stretch>
          </p:blipFill>
          <p:spPr bwMode="auto">
            <a:xfrm rot="5400000">
              <a:off x="5217475" y="3503605"/>
              <a:ext cx="2453466" cy="201622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perspectiveFront" fov="5100000">
                <a:rot lat="0" lon="2100000" rev="0"/>
              </a:camera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</p:pic>
      </p:grpSp>
      <p:sp>
        <p:nvSpPr>
          <p:cNvPr id="8" name="TextBox 7"/>
          <p:cNvSpPr txBox="1"/>
          <p:nvPr/>
        </p:nvSpPr>
        <p:spPr>
          <a:xfrm>
            <a:off x="1043608" y="6381328"/>
            <a:ext cx="8100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Учениками поэта считали себя Е. Маркин и С. Дворецкий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364088" y="4365104"/>
            <a:ext cx="2952328" cy="2015131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3" name="Picture 5" descr="C:\Users\User\Desktop\прп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187624" y="332656"/>
            <a:ext cx="2502275" cy="1268760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076056" y="188640"/>
            <a:ext cx="3563888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Группа 8"/>
          <p:cNvGrpSpPr/>
          <p:nvPr/>
        </p:nvGrpSpPr>
        <p:grpSpPr>
          <a:xfrm>
            <a:off x="1115616" y="1700808"/>
            <a:ext cx="3600400" cy="4715074"/>
            <a:chOff x="1043608" y="1052736"/>
            <a:chExt cx="3096344" cy="4715074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1115616" y="1052736"/>
              <a:ext cx="2952328" cy="3835886"/>
              <a:chOff x="1043608" y="548680"/>
              <a:chExt cx="4862077" cy="3835886"/>
            </a:xfrm>
          </p:grpSpPr>
          <p:pic>
            <p:nvPicPr>
              <p:cNvPr id="4" name="Picture 2"/>
              <p:cNvPicPr>
                <a:picLocks noChangeAspect="1" noChangeArrowheads="1"/>
              </p:cNvPicPr>
              <p:nvPr/>
            </p:nvPicPr>
            <p:blipFill>
              <a:blip r:embed="rId5" cstate="screen"/>
              <a:srcRect/>
              <a:stretch>
                <a:fillRect/>
              </a:stretch>
            </p:blipFill>
            <p:spPr bwMode="auto">
              <a:xfrm>
                <a:off x="1043608" y="548680"/>
                <a:ext cx="4824536" cy="25202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" name="Picture 3"/>
              <p:cNvPicPr>
                <a:picLocks noChangeAspect="1" noChangeArrowheads="1"/>
              </p:cNvPicPr>
              <p:nvPr/>
            </p:nvPicPr>
            <p:blipFill>
              <a:blip r:embed="rId6" cstate="screen"/>
              <a:srcRect/>
              <a:stretch>
                <a:fillRect/>
              </a:stretch>
            </p:blipFill>
            <p:spPr bwMode="auto">
              <a:xfrm>
                <a:off x="1115616" y="2924944"/>
                <a:ext cx="4790069" cy="14596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1043608" y="4941168"/>
              <a:ext cx="3096344" cy="8266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331640" y="188640"/>
            <a:ext cx="7592170" cy="64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rot="5400000">
            <a:off x="5148064" y="2924944"/>
            <a:ext cx="2808311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5" name="Picture 1" descr="C:\Users\User\Desktop\цветков\прп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" y="0"/>
            <a:ext cx="1403647" cy="5492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71670" y="3357562"/>
            <a:ext cx="60007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Информация об авторе презентации</a:t>
            </a:r>
          </a:p>
          <a:p>
            <a:pPr algn="ctr"/>
            <a:r>
              <a:rPr lang="ru-RU" b="1" dirty="0" smtClean="0"/>
              <a:t>Косякова Наталья Сергеевна, учитель истории, обществознания и английского языка </a:t>
            </a:r>
          </a:p>
          <a:p>
            <a:pPr algn="ctr"/>
            <a:r>
              <a:rPr lang="ru-RU" b="1" dirty="0" smtClean="0"/>
              <a:t> МОУ «Тумская СОШ №3» Клепиковского района Рязанской области</a:t>
            </a:r>
            <a:endParaRPr lang="ru-RU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979712" y="432841"/>
            <a:ext cx="6264696" cy="5992318"/>
          </a:xfrm>
          <a:prstGeom prst="roundRect">
            <a:avLst>
              <a:gd name="adj" fmla="val 8248"/>
            </a:avLst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screen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rot="5400000">
            <a:off x="3089323" y="1167261"/>
            <a:ext cx="6336706" cy="4667497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6" name="~PP2971.WAV">
            <a:hlinkClick r:id="" action="ppaction://media"/>
          </p:cNvPr>
          <p:cNvPicPr>
            <a:picLocks noRot="1" noChangeAspect="1"/>
          </p:cNvPicPr>
          <p:nvPr>
            <a:wavAudioFile r:embed="rId1" name="~PP2971.WAV"/>
          </p:nvPr>
        </p:nvPicPr>
        <p:blipFill>
          <a:blip r:embed="rId5" cstate="screen"/>
          <a:stretch>
            <a:fillRect/>
          </a:stretch>
        </p:blipFill>
        <p:spPr>
          <a:xfrm>
            <a:off x="7884368" y="5373216"/>
            <a:ext cx="304800" cy="3048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3995936" y="404664"/>
            <a:ext cx="3656584" cy="2666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Группа 19"/>
          <p:cNvGrpSpPr/>
          <p:nvPr/>
        </p:nvGrpSpPr>
        <p:grpSpPr>
          <a:xfrm>
            <a:off x="3851920" y="332656"/>
            <a:ext cx="4680520" cy="6264696"/>
            <a:chOff x="-972616" y="188640"/>
            <a:chExt cx="4320480" cy="6408712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-972616" y="188640"/>
              <a:ext cx="4320480" cy="6408712"/>
            </a:xfrm>
            <a:prstGeom prst="rect">
              <a:avLst/>
            </a:prstGeom>
            <a:blipFill>
              <a:blip r:embed="rId7" cstate="screen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2" name="Picture 1"/>
            <p:cNvPicPr>
              <a:picLocks noChangeAspect="1" noChangeArrowheads="1"/>
            </p:cNvPicPr>
            <p:nvPr/>
          </p:nvPicPr>
          <p:blipFill>
            <a:blip r:embed="rId8" cstate="screen"/>
            <a:srcRect/>
            <a:stretch>
              <a:fillRect/>
            </a:stretch>
          </p:blipFill>
          <p:spPr bwMode="auto">
            <a:xfrm>
              <a:off x="-800746" y="454361"/>
              <a:ext cx="3976741" cy="5877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Месяц 22"/>
            <p:cNvSpPr/>
            <p:nvPr/>
          </p:nvSpPr>
          <p:spPr>
            <a:xfrm rot="19658055">
              <a:off x="2813068" y="236657"/>
              <a:ext cx="415255" cy="812744"/>
            </a:xfrm>
            <a:prstGeom prst="moon">
              <a:avLst>
                <a:gd name="adj" fmla="val 39907"/>
              </a:avLst>
            </a:prstGeom>
            <a:blipFill>
              <a:blip r:embed="rId7" cstate="screen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Месяц 23"/>
            <p:cNvSpPr/>
            <p:nvPr/>
          </p:nvSpPr>
          <p:spPr>
            <a:xfrm rot="1735358">
              <a:off x="2726412" y="5710977"/>
              <a:ext cx="415255" cy="812744"/>
            </a:xfrm>
            <a:prstGeom prst="moon">
              <a:avLst>
                <a:gd name="adj" fmla="val 39907"/>
              </a:avLst>
            </a:prstGeom>
            <a:blipFill>
              <a:blip r:embed="rId7" cstate="screen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Месяц 24"/>
            <p:cNvSpPr/>
            <p:nvPr/>
          </p:nvSpPr>
          <p:spPr>
            <a:xfrm rot="1941945" flipH="1">
              <a:off x="-859339" y="236657"/>
              <a:ext cx="415255" cy="812744"/>
            </a:xfrm>
            <a:prstGeom prst="moon">
              <a:avLst>
                <a:gd name="adj" fmla="val 39907"/>
              </a:avLst>
            </a:prstGeom>
            <a:blipFill>
              <a:blip r:embed="rId7" cstate="screen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Месяц 25"/>
            <p:cNvSpPr/>
            <p:nvPr/>
          </p:nvSpPr>
          <p:spPr>
            <a:xfrm rot="19868051" flipH="1">
              <a:off x="-802233" y="5710992"/>
              <a:ext cx="415255" cy="812744"/>
            </a:xfrm>
            <a:prstGeom prst="moon">
              <a:avLst>
                <a:gd name="adj" fmla="val 39446"/>
              </a:avLst>
            </a:prstGeom>
            <a:blipFill>
              <a:blip r:embed="rId7" cstate="screen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34" name="Группа 133"/>
          <p:cNvGrpSpPr/>
          <p:nvPr/>
        </p:nvGrpSpPr>
        <p:grpSpPr>
          <a:xfrm>
            <a:off x="3995936" y="332656"/>
            <a:ext cx="4680520" cy="6336704"/>
            <a:chOff x="2699792" y="0"/>
            <a:chExt cx="4680520" cy="6336704"/>
          </a:xfrm>
        </p:grpSpPr>
        <p:grpSp>
          <p:nvGrpSpPr>
            <p:cNvPr id="135" name="Группа 63"/>
            <p:cNvGrpSpPr/>
            <p:nvPr/>
          </p:nvGrpSpPr>
          <p:grpSpPr>
            <a:xfrm>
              <a:off x="2699792" y="0"/>
              <a:ext cx="4680520" cy="6336704"/>
              <a:chOff x="76200" y="1133128"/>
              <a:chExt cx="4320480" cy="6408712"/>
            </a:xfrm>
          </p:grpSpPr>
          <p:grpSp>
            <p:nvGrpSpPr>
              <p:cNvPr id="154" name="Группа 97"/>
              <p:cNvGrpSpPr/>
              <p:nvPr/>
            </p:nvGrpSpPr>
            <p:grpSpPr>
              <a:xfrm>
                <a:off x="76200" y="1133128"/>
                <a:ext cx="4320480" cy="6408712"/>
                <a:chOff x="6012160" y="449288"/>
                <a:chExt cx="4320480" cy="6408712"/>
              </a:xfrm>
            </p:grpSpPr>
            <p:grpSp>
              <p:nvGrpSpPr>
                <p:cNvPr id="158" name="Группа 68"/>
                <p:cNvGrpSpPr/>
                <p:nvPr/>
              </p:nvGrpSpPr>
              <p:grpSpPr>
                <a:xfrm>
                  <a:off x="6012160" y="449288"/>
                  <a:ext cx="4320480" cy="6408712"/>
                  <a:chOff x="-828600" y="869088"/>
                  <a:chExt cx="4320480" cy="6408712"/>
                </a:xfrm>
              </p:grpSpPr>
              <p:grpSp>
                <p:nvGrpSpPr>
                  <p:cNvPr id="163" name="Группа 45"/>
                  <p:cNvGrpSpPr/>
                  <p:nvPr/>
                </p:nvGrpSpPr>
                <p:grpSpPr>
                  <a:xfrm>
                    <a:off x="-828600" y="869088"/>
                    <a:ext cx="4320480" cy="6408712"/>
                    <a:chOff x="-820216" y="341040"/>
                    <a:chExt cx="4320480" cy="6408712"/>
                  </a:xfrm>
                </p:grpSpPr>
                <p:grpSp>
                  <p:nvGrpSpPr>
                    <p:cNvPr id="168" name="Группа 23"/>
                    <p:cNvGrpSpPr/>
                    <p:nvPr/>
                  </p:nvGrpSpPr>
                  <p:grpSpPr>
                    <a:xfrm>
                      <a:off x="-820216" y="341040"/>
                      <a:ext cx="4320480" cy="6408712"/>
                      <a:chOff x="-972616" y="188640"/>
                      <a:chExt cx="4320480" cy="6408712"/>
                    </a:xfrm>
                  </p:grpSpPr>
                  <p:sp>
                    <p:nvSpPr>
                      <p:cNvPr id="173" name="Прямоугольник 172"/>
                      <p:cNvSpPr/>
                      <p:nvPr/>
                    </p:nvSpPr>
                    <p:spPr>
                      <a:xfrm>
                        <a:off x="-972616" y="188640"/>
                        <a:ext cx="4320480" cy="6408712"/>
                      </a:xfrm>
                      <a:prstGeom prst="rect">
                        <a:avLst/>
                      </a:prstGeom>
                      <a:blipFill>
                        <a:blip r:embed="rId7" cstate="screen"/>
                        <a:tile tx="0" ty="0" sx="100000" sy="100000" flip="none" algn="tl"/>
                      </a:blip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74" name="Месяц 173"/>
                      <p:cNvSpPr/>
                      <p:nvPr/>
                    </p:nvSpPr>
                    <p:spPr>
                      <a:xfrm rot="1735358">
                        <a:off x="2726412" y="5710977"/>
                        <a:ext cx="415255" cy="812744"/>
                      </a:xfrm>
                      <a:prstGeom prst="moon">
                        <a:avLst>
                          <a:gd name="adj" fmla="val 39907"/>
                        </a:avLst>
                      </a:prstGeom>
                      <a:blipFill>
                        <a:blip r:embed="rId7" cstate="screen"/>
                        <a:tile tx="0" ty="0" sx="100000" sy="100000" flip="none" algn="tl"/>
                      </a:blip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75" name="Месяц 174"/>
                      <p:cNvSpPr/>
                      <p:nvPr/>
                    </p:nvSpPr>
                    <p:spPr>
                      <a:xfrm rot="1941945" flipH="1">
                        <a:off x="-859339" y="236657"/>
                        <a:ext cx="415255" cy="812744"/>
                      </a:xfrm>
                      <a:prstGeom prst="moon">
                        <a:avLst>
                          <a:gd name="adj" fmla="val 39907"/>
                        </a:avLst>
                      </a:prstGeom>
                      <a:blipFill>
                        <a:blip r:embed="rId7" cstate="screen"/>
                        <a:tile tx="0" ty="0" sx="100000" sy="100000" flip="none" algn="tl"/>
                      </a:blip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76" name="Месяц 175"/>
                      <p:cNvSpPr/>
                      <p:nvPr/>
                    </p:nvSpPr>
                    <p:spPr>
                      <a:xfrm rot="19868051" flipH="1">
                        <a:off x="-802233" y="5710992"/>
                        <a:ext cx="415255" cy="812744"/>
                      </a:xfrm>
                      <a:prstGeom prst="moon">
                        <a:avLst>
                          <a:gd name="adj" fmla="val 39446"/>
                        </a:avLst>
                      </a:prstGeom>
                      <a:blipFill>
                        <a:blip r:embed="rId7" cstate="screen"/>
                        <a:tile tx="0" ty="0" sx="100000" sy="100000" flip="none" algn="tl"/>
                      </a:blip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77" name="Месяц 176"/>
                      <p:cNvSpPr/>
                      <p:nvPr/>
                    </p:nvSpPr>
                    <p:spPr>
                      <a:xfrm rot="19658055">
                        <a:off x="2813068" y="236657"/>
                        <a:ext cx="415255" cy="812744"/>
                      </a:xfrm>
                      <a:prstGeom prst="moon">
                        <a:avLst>
                          <a:gd name="adj" fmla="val 39907"/>
                        </a:avLst>
                      </a:prstGeom>
                      <a:blipFill>
                        <a:blip r:embed="rId7" cstate="screen"/>
                        <a:tile tx="0" ty="0" sx="100000" sy="100000" flip="none" algn="tl"/>
                      </a:blip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</p:grpSp>
                <p:grpSp>
                  <p:nvGrpSpPr>
                    <p:cNvPr id="169" name="Группа 40"/>
                    <p:cNvGrpSpPr/>
                    <p:nvPr/>
                  </p:nvGrpSpPr>
                  <p:grpSpPr>
                    <a:xfrm>
                      <a:off x="-600540" y="452681"/>
                      <a:ext cx="3972880" cy="6141336"/>
                      <a:chOff x="-600540" y="452681"/>
                      <a:chExt cx="3972880" cy="6141336"/>
                    </a:xfrm>
                  </p:grpSpPr>
                  <p:sp>
                    <p:nvSpPr>
                      <p:cNvPr id="170" name="Месяц 169"/>
                      <p:cNvSpPr/>
                      <p:nvPr/>
                    </p:nvSpPr>
                    <p:spPr>
                      <a:xfrm rot="1941945" flipH="1">
                        <a:off x="-600540" y="452681"/>
                        <a:ext cx="415255" cy="812744"/>
                      </a:xfrm>
                      <a:prstGeom prst="moon">
                        <a:avLst>
                          <a:gd name="adj" fmla="val 39907"/>
                        </a:avLst>
                      </a:prstGeom>
                      <a:blipFill>
                        <a:blip r:embed="rId7" cstate="screen"/>
                        <a:tile tx="0" ty="0" sx="100000" sy="100000" flip="none" algn="tl"/>
                      </a:blip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71" name="Месяц 170"/>
                      <p:cNvSpPr/>
                      <p:nvPr/>
                    </p:nvSpPr>
                    <p:spPr>
                      <a:xfrm rot="19658055" flipH="1" flipV="1">
                        <a:off x="-600539" y="5781273"/>
                        <a:ext cx="415255" cy="812744"/>
                      </a:xfrm>
                      <a:prstGeom prst="moon">
                        <a:avLst>
                          <a:gd name="adj" fmla="val 39907"/>
                        </a:avLst>
                      </a:prstGeom>
                      <a:blipFill>
                        <a:blip r:embed="rId7" cstate="screen"/>
                        <a:tile tx="0" ty="0" sx="100000" sy="100000" flip="none" algn="tl"/>
                      </a:blip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72" name="Месяц 171"/>
                      <p:cNvSpPr/>
                      <p:nvPr/>
                    </p:nvSpPr>
                    <p:spPr>
                      <a:xfrm rot="1941945" flipV="1">
                        <a:off x="2957085" y="5709265"/>
                        <a:ext cx="415255" cy="812744"/>
                      </a:xfrm>
                      <a:prstGeom prst="moon">
                        <a:avLst>
                          <a:gd name="adj" fmla="val 39907"/>
                        </a:avLst>
                      </a:prstGeom>
                      <a:blipFill>
                        <a:blip r:embed="rId7" cstate="screen"/>
                        <a:tile tx="0" ty="0" sx="100000" sy="100000" flip="none" algn="tl"/>
                      </a:blip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</p:grpSp>
              </p:grpSp>
              <p:sp>
                <p:nvSpPr>
                  <p:cNvPr id="164" name="Месяц 163"/>
                  <p:cNvSpPr/>
                  <p:nvPr/>
                </p:nvSpPr>
                <p:spPr>
                  <a:xfrm rot="19658055">
                    <a:off x="2885075" y="1028745"/>
                    <a:ext cx="415255" cy="812744"/>
                  </a:xfrm>
                  <a:prstGeom prst="moon">
                    <a:avLst>
                      <a:gd name="adj" fmla="val 39907"/>
                    </a:avLst>
                  </a:prstGeom>
                  <a:blipFill>
                    <a:blip r:embed="rId7" cstate="screen"/>
                    <a:tile tx="0" ty="0" sx="100000" sy="100000" flip="none" algn="tl"/>
                  </a:blip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65" name="Месяц 164"/>
                  <p:cNvSpPr/>
                  <p:nvPr/>
                </p:nvSpPr>
                <p:spPr>
                  <a:xfrm rot="1941945" flipH="1">
                    <a:off x="-600540" y="956736"/>
                    <a:ext cx="415255" cy="812744"/>
                  </a:xfrm>
                  <a:prstGeom prst="moon">
                    <a:avLst>
                      <a:gd name="adj" fmla="val 39907"/>
                    </a:avLst>
                  </a:prstGeom>
                  <a:blipFill>
                    <a:blip r:embed="rId7" cstate="screen"/>
                    <a:tile tx="0" ty="0" sx="100000" sy="100000" flip="none" algn="tl"/>
                  </a:blip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66" name="Месяц 165"/>
                  <p:cNvSpPr/>
                  <p:nvPr/>
                </p:nvSpPr>
                <p:spPr>
                  <a:xfrm rot="19658055" flipH="1" flipV="1">
                    <a:off x="-600540" y="6213321"/>
                    <a:ext cx="415255" cy="812744"/>
                  </a:xfrm>
                  <a:prstGeom prst="moon">
                    <a:avLst>
                      <a:gd name="adj" fmla="val 39907"/>
                    </a:avLst>
                  </a:prstGeom>
                  <a:blipFill>
                    <a:blip r:embed="rId7" cstate="screen"/>
                    <a:tile tx="0" ty="0" sx="100000" sy="100000" flip="none" algn="tl"/>
                  </a:blip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67" name="Месяц 166"/>
                  <p:cNvSpPr/>
                  <p:nvPr/>
                </p:nvSpPr>
                <p:spPr>
                  <a:xfrm rot="1941945" flipV="1">
                    <a:off x="2885077" y="6213320"/>
                    <a:ext cx="415255" cy="812744"/>
                  </a:xfrm>
                  <a:prstGeom prst="moon">
                    <a:avLst>
                      <a:gd name="adj" fmla="val 39907"/>
                    </a:avLst>
                  </a:prstGeom>
                  <a:blipFill>
                    <a:blip r:embed="rId7" cstate="screen"/>
                    <a:tile tx="0" ty="0" sx="100000" sy="100000" flip="none" algn="tl"/>
                  </a:blip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sp>
              <p:nvSpPr>
                <p:cNvPr id="159" name="Месяц 158"/>
                <p:cNvSpPr/>
                <p:nvPr/>
              </p:nvSpPr>
              <p:spPr>
                <a:xfrm rot="19658055">
                  <a:off x="9725835" y="1820832"/>
                  <a:ext cx="415255" cy="812744"/>
                </a:xfrm>
                <a:prstGeom prst="moon">
                  <a:avLst>
                    <a:gd name="adj" fmla="val 39907"/>
                  </a:avLst>
                </a:prstGeom>
                <a:blipFill>
                  <a:blip r:embed="rId7" cstate="screen"/>
                  <a:tile tx="0" ty="0" sx="100000" sy="100000" flip="none" algn="tl"/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60" name="Месяц 159"/>
                <p:cNvSpPr/>
                <p:nvPr/>
              </p:nvSpPr>
              <p:spPr>
                <a:xfrm rot="1941945" flipH="1">
                  <a:off x="6197445" y="1820833"/>
                  <a:ext cx="415255" cy="812744"/>
                </a:xfrm>
                <a:prstGeom prst="moon">
                  <a:avLst>
                    <a:gd name="adj" fmla="val 39907"/>
                  </a:avLst>
                </a:prstGeom>
                <a:blipFill>
                  <a:blip r:embed="rId7" cstate="screen"/>
                  <a:tile tx="0" ty="0" sx="100000" sy="100000" flip="none" algn="tl"/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61" name="Месяц 160"/>
                <p:cNvSpPr/>
                <p:nvPr/>
              </p:nvSpPr>
              <p:spPr>
                <a:xfrm rot="19658055" flipH="1" flipV="1">
                  <a:off x="6197443" y="4269105"/>
                  <a:ext cx="415255" cy="812744"/>
                </a:xfrm>
                <a:prstGeom prst="moon">
                  <a:avLst>
                    <a:gd name="adj" fmla="val 39907"/>
                  </a:avLst>
                </a:prstGeom>
                <a:blipFill>
                  <a:blip r:embed="rId7" cstate="screen"/>
                  <a:tile tx="0" ty="0" sx="100000" sy="100000" flip="none" algn="tl"/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62" name="Месяц 161"/>
                <p:cNvSpPr/>
                <p:nvPr/>
              </p:nvSpPr>
              <p:spPr>
                <a:xfrm rot="1941945" flipV="1">
                  <a:off x="9725837" y="4269105"/>
                  <a:ext cx="415255" cy="812744"/>
                </a:xfrm>
                <a:prstGeom prst="moon">
                  <a:avLst>
                    <a:gd name="adj" fmla="val 39907"/>
                  </a:avLst>
                </a:prstGeom>
                <a:blipFill>
                  <a:blip r:embed="rId7" cstate="screen"/>
                  <a:tile tx="0" ty="0" sx="100000" sy="100000" flip="none" algn="tl"/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155" name="Месяц 154"/>
              <p:cNvSpPr/>
              <p:nvPr/>
            </p:nvSpPr>
            <p:spPr>
              <a:xfrm rot="1941945" flipH="1">
                <a:off x="185285" y="2684929"/>
                <a:ext cx="415255" cy="812744"/>
              </a:xfrm>
              <a:prstGeom prst="moon">
                <a:avLst>
                  <a:gd name="adj" fmla="val 39907"/>
                </a:avLst>
              </a:prstGeom>
              <a:blipFill>
                <a:blip r:embed="rId7" cstate="screen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6" name="Месяц 155"/>
              <p:cNvSpPr/>
              <p:nvPr/>
            </p:nvSpPr>
            <p:spPr>
              <a:xfrm rot="19658055">
                <a:off x="3821181" y="2756937"/>
                <a:ext cx="415255" cy="812744"/>
              </a:xfrm>
              <a:prstGeom prst="moon">
                <a:avLst>
                  <a:gd name="adj" fmla="val 39907"/>
                </a:avLst>
              </a:prstGeom>
              <a:blipFill>
                <a:blip r:embed="rId7" cstate="screen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7" name="Месяц 156"/>
              <p:cNvSpPr/>
              <p:nvPr/>
            </p:nvSpPr>
            <p:spPr>
              <a:xfrm rot="1941945" flipV="1">
                <a:off x="3821181" y="5133200"/>
                <a:ext cx="415255" cy="812744"/>
              </a:xfrm>
              <a:prstGeom prst="moon">
                <a:avLst>
                  <a:gd name="adj" fmla="val 39907"/>
                </a:avLst>
              </a:prstGeom>
              <a:blipFill>
                <a:blip r:embed="rId7" cstate="screen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149" name="Picture 1" descr="C:\Users\User\Pictures\MP Navigator EX\2016_11_28\IMG_0003.jpg"/>
            <p:cNvPicPr>
              <a:picLocks noChangeAspect="1" noChangeArrowheads="1"/>
            </p:cNvPicPr>
            <p:nvPr/>
          </p:nvPicPr>
          <p:blipFill>
            <a:blip r:embed="rId9" cstate="screen"/>
            <a:srcRect/>
            <a:stretch>
              <a:fillRect/>
            </a:stretch>
          </p:blipFill>
          <p:spPr bwMode="auto">
            <a:xfrm rot="5400000" flipH="1" flipV="1">
              <a:off x="3825736" y="862896"/>
              <a:ext cx="2592287" cy="4124095"/>
            </a:xfrm>
            <a:prstGeom prst="rect">
              <a:avLst/>
            </a:prstGeom>
            <a:noFill/>
          </p:spPr>
        </p:pic>
        <p:sp>
          <p:nvSpPr>
            <p:cNvPr id="150" name="Месяц 149"/>
            <p:cNvSpPr/>
            <p:nvPr/>
          </p:nvSpPr>
          <p:spPr>
            <a:xfrm rot="19658055" flipH="1" flipV="1">
              <a:off x="2951951" y="3703013"/>
              <a:ext cx="449860" cy="803612"/>
            </a:xfrm>
            <a:prstGeom prst="moon">
              <a:avLst>
                <a:gd name="adj" fmla="val 39907"/>
              </a:avLst>
            </a:prstGeom>
            <a:blipFill>
              <a:blip r:embed="rId7" cstate="screen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1" name="Месяц 150"/>
            <p:cNvSpPr/>
            <p:nvPr/>
          </p:nvSpPr>
          <p:spPr>
            <a:xfrm rot="1941945" flipV="1">
              <a:off x="6840384" y="3703012"/>
              <a:ext cx="449860" cy="803612"/>
            </a:xfrm>
            <a:prstGeom prst="moon">
              <a:avLst>
                <a:gd name="adj" fmla="val 39907"/>
              </a:avLst>
            </a:prstGeom>
            <a:blipFill>
              <a:blip r:embed="rId7" cstate="screen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2" name="Месяц 151"/>
            <p:cNvSpPr/>
            <p:nvPr/>
          </p:nvSpPr>
          <p:spPr>
            <a:xfrm rot="19658055">
              <a:off x="6768375" y="1326749"/>
              <a:ext cx="449860" cy="803612"/>
            </a:xfrm>
            <a:prstGeom prst="moon">
              <a:avLst>
                <a:gd name="adj" fmla="val 39907"/>
              </a:avLst>
            </a:prstGeom>
            <a:blipFill>
              <a:blip r:embed="rId7" cstate="screen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3" name="Месяц 152"/>
            <p:cNvSpPr/>
            <p:nvPr/>
          </p:nvSpPr>
          <p:spPr>
            <a:xfrm rot="1941945" flipH="1">
              <a:off x="2951953" y="1326749"/>
              <a:ext cx="449860" cy="803612"/>
            </a:xfrm>
            <a:prstGeom prst="moon">
              <a:avLst>
                <a:gd name="adj" fmla="val 39907"/>
              </a:avLst>
            </a:prstGeom>
            <a:blipFill>
              <a:blip r:embed="rId7" cstate="screen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78" name="Группа 26"/>
          <p:cNvGrpSpPr/>
          <p:nvPr/>
        </p:nvGrpSpPr>
        <p:grpSpPr>
          <a:xfrm>
            <a:off x="4067944" y="332656"/>
            <a:ext cx="4608512" cy="6076056"/>
            <a:chOff x="-828600" y="869088"/>
            <a:chExt cx="4320480" cy="6408712"/>
          </a:xfrm>
        </p:grpSpPr>
        <p:grpSp>
          <p:nvGrpSpPr>
            <p:cNvPr id="179" name="Группа 45"/>
            <p:cNvGrpSpPr/>
            <p:nvPr/>
          </p:nvGrpSpPr>
          <p:grpSpPr>
            <a:xfrm>
              <a:off x="-828600" y="869088"/>
              <a:ext cx="4320480" cy="6408712"/>
              <a:chOff x="-820216" y="341040"/>
              <a:chExt cx="4320480" cy="6408712"/>
            </a:xfrm>
          </p:grpSpPr>
          <p:grpSp>
            <p:nvGrpSpPr>
              <p:cNvPr id="187" name="Группа 23"/>
              <p:cNvGrpSpPr/>
              <p:nvPr/>
            </p:nvGrpSpPr>
            <p:grpSpPr>
              <a:xfrm>
                <a:off x="-820216" y="341040"/>
                <a:ext cx="4320480" cy="6408712"/>
                <a:chOff x="-972616" y="188640"/>
                <a:chExt cx="4320480" cy="6408712"/>
              </a:xfrm>
            </p:grpSpPr>
            <p:sp>
              <p:nvSpPr>
                <p:cNvPr id="192" name="Прямоугольник 191"/>
                <p:cNvSpPr/>
                <p:nvPr/>
              </p:nvSpPr>
              <p:spPr>
                <a:xfrm>
                  <a:off x="-972616" y="188640"/>
                  <a:ext cx="4320480" cy="6408712"/>
                </a:xfrm>
                <a:prstGeom prst="rect">
                  <a:avLst/>
                </a:prstGeom>
                <a:blipFill>
                  <a:blip r:embed="rId7" cstate="screen"/>
                  <a:tile tx="0" ty="0" sx="100000" sy="100000" flip="none" algn="tl"/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3" name="Месяц 192"/>
                <p:cNvSpPr/>
                <p:nvPr/>
              </p:nvSpPr>
              <p:spPr>
                <a:xfrm rot="1735358">
                  <a:off x="2726412" y="5710977"/>
                  <a:ext cx="415255" cy="812744"/>
                </a:xfrm>
                <a:prstGeom prst="moon">
                  <a:avLst>
                    <a:gd name="adj" fmla="val 39907"/>
                  </a:avLst>
                </a:prstGeom>
                <a:blipFill>
                  <a:blip r:embed="rId7" cstate="screen"/>
                  <a:tile tx="0" ty="0" sx="100000" sy="100000" flip="none" algn="tl"/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4" name="Месяц 193"/>
                <p:cNvSpPr/>
                <p:nvPr/>
              </p:nvSpPr>
              <p:spPr>
                <a:xfrm rot="1941945" flipH="1">
                  <a:off x="-859339" y="236657"/>
                  <a:ext cx="415255" cy="812744"/>
                </a:xfrm>
                <a:prstGeom prst="moon">
                  <a:avLst>
                    <a:gd name="adj" fmla="val 39907"/>
                  </a:avLst>
                </a:prstGeom>
                <a:blipFill>
                  <a:blip r:embed="rId7" cstate="screen"/>
                  <a:tile tx="0" ty="0" sx="100000" sy="100000" flip="none" algn="tl"/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5" name="Месяц 194"/>
                <p:cNvSpPr/>
                <p:nvPr/>
              </p:nvSpPr>
              <p:spPr>
                <a:xfrm rot="19868051" flipH="1">
                  <a:off x="-802233" y="5710992"/>
                  <a:ext cx="415255" cy="812744"/>
                </a:xfrm>
                <a:prstGeom prst="moon">
                  <a:avLst>
                    <a:gd name="adj" fmla="val 39446"/>
                  </a:avLst>
                </a:prstGeom>
                <a:blipFill>
                  <a:blip r:embed="rId7" cstate="screen"/>
                  <a:tile tx="0" ty="0" sx="100000" sy="100000" flip="none" algn="tl"/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6" name="Месяц 195"/>
                <p:cNvSpPr/>
                <p:nvPr/>
              </p:nvSpPr>
              <p:spPr>
                <a:xfrm rot="19658055">
                  <a:off x="2813068" y="236657"/>
                  <a:ext cx="415255" cy="812744"/>
                </a:xfrm>
                <a:prstGeom prst="moon">
                  <a:avLst>
                    <a:gd name="adj" fmla="val 39907"/>
                  </a:avLst>
                </a:prstGeom>
                <a:blipFill>
                  <a:blip r:embed="rId7" cstate="screen"/>
                  <a:tile tx="0" ty="0" sx="100000" sy="100000" flip="none" algn="tl"/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grpSp>
            <p:nvGrpSpPr>
              <p:cNvPr id="188" name="Группа 40"/>
              <p:cNvGrpSpPr/>
              <p:nvPr/>
            </p:nvGrpSpPr>
            <p:grpSpPr>
              <a:xfrm>
                <a:off x="-600540" y="452681"/>
                <a:ext cx="3972880" cy="6141336"/>
                <a:chOff x="-600540" y="452681"/>
                <a:chExt cx="3972880" cy="6141336"/>
              </a:xfrm>
            </p:grpSpPr>
            <p:sp>
              <p:nvSpPr>
                <p:cNvPr id="189" name="Месяц 188"/>
                <p:cNvSpPr/>
                <p:nvPr/>
              </p:nvSpPr>
              <p:spPr>
                <a:xfrm rot="1941945" flipH="1">
                  <a:off x="-600540" y="452681"/>
                  <a:ext cx="415255" cy="812744"/>
                </a:xfrm>
                <a:prstGeom prst="moon">
                  <a:avLst>
                    <a:gd name="adj" fmla="val 39907"/>
                  </a:avLst>
                </a:prstGeom>
                <a:blipFill>
                  <a:blip r:embed="rId7" cstate="screen"/>
                  <a:tile tx="0" ty="0" sx="100000" sy="100000" flip="none" algn="tl"/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0" name="Месяц 189"/>
                <p:cNvSpPr/>
                <p:nvPr/>
              </p:nvSpPr>
              <p:spPr>
                <a:xfrm rot="19658055" flipH="1" flipV="1">
                  <a:off x="-600539" y="5781273"/>
                  <a:ext cx="415255" cy="812744"/>
                </a:xfrm>
                <a:prstGeom prst="moon">
                  <a:avLst>
                    <a:gd name="adj" fmla="val 39907"/>
                  </a:avLst>
                </a:prstGeom>
                <a:blipFill>
                  <a:blip r:embed="rId7" cstate="screen"/>
                  <a:tile tx="0" ty="0" sx="100000" sy="100000" flip="none" algn="tl"/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1" name="Месяц 190"/>
                <p:cNvSpPr/>
                <p:nvPr/>
              </p:nvSpPr>
              <p:spPr>
                <a:xfrm rot="1941945" flipV="1">
                  <a:off x="2957085" y="5709265"/>
                  <a:ext cx="415255" cy="812744"/>
                </a:xfrm>
                <a:prstGeom prst="moon">
                  <a:avLst>
                    <a:gd name="adj" fmla="val 39907"/>
                  </a:avLst>
                </a:prstGeom>
                <a:blipFill>
                  <a:blip r:embed="rId7" cstate="screen"/>
                  <a:tile tx="0" ty="0" sx="100000" sy="100000" flip="none" algn="tl"/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</p:grpSp>
        <p:grpSp>
          <p:nvGrpSpPr>
            <p:cNvPr id="180" name="Группа 16"/>
            <p:cNvGrpSpPr/>
            <p:nvPr/>
          </p:nvGrpSpPr>
          <p:grpSpPr>
            <a:xfrm>
              <a:off x="-684584" y="1176936"/>
              <a:ext cx="4032448" cy="5688633"/>
              <a:chOff x="3840348" y="-146743"/>
              <a:chExt cx="4680521" cy="6048673"/>
            </a:xfrm>
          </p:grpSpPr>
          <p:pic>
            <p:nvPicPr>
              <p:cNvPr id="185" name="Picture 7"/>
              <p:cNvPicPr>
                <a:picLocks noChangeAspect="1" noChangeArrowheads="1"/>
              </p:cNvPicPr>
              <p:nvPr/>
            </p:nvPicPr>
            <p:blipFill>
              <a:blip r:embed="rId10" cstate="screen"/>
              <a:srcRect/>
              <a:stretch>
                <a:fillRect/>
              </a:stretch>
            </p:blipFill>
            <p:spPr bwMode="auto">
              <a:xfrm flipH="1" flipV="1">
                <a:off x="3840348" y="-146743"/>
                <a:ext cx="4680521" cy="6048673"/>
              </a:xfrm>
              <a:prstGeom prst="rect">
                <a:avLst/>
              </a:prstGeom>
              <a:noFill/>
              <a:ln w="9525">
                <a:solidFill>
                  <a:schemeClr val="bg2">
                    <a:lumMod val="50000"/>
                  </a:schemeClr>
                </a:solidFill>
                <a:miter lim="800000"/>
                <a:headEnd/>
                <a:tailEnd/>
              </a:ln>
            </p:spPr>
          </p:pic>
          <p:sp>
            <p:nvSpPr>
              <p:cNvPr id="186" name="TextBox 185"/>
              <p:cNvSpPr txBox="1"/>
              <p:nvPr/>
            </p:nvSpPr>
            <p:spPr>
              <a:xfrm>
                <a:off x="4341832" y="3327821"/>
                <a:ext cx="4032449" cy="2278141"/>
              </a:xfrm>
              <a:prstGeom prst="rect">
                <a:avLst/>
              </a:prstGeom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ru-RU" b="1" dirty="0" smtClean="0"/>
                  <a:t>Рязанский областной Дом народного творчества сообщает, что «Песня о Родине», написанная композитором А.  Адамовичем на Ваш текст одобрена жюри конкурса и рекомендована к изданию.</a:t>
                </a:r>
                <a:endParaRPr lang="ru-RU" b="1" dirty="0"/>
              </a:p>
            </p:txBody>
          </p:sp>
        </p:grpSp>
        <p:sp>
          <p:nvSpPr>
            <p:cNvPr id="181" name="Месяц 180"/>
            <p:cNvSpPr/>
            <p:nvPr/>
          </p:nvSpPr>
          <p:spPr>
            <a:xfrm rot="19658055">
              <a:off x="2885075" y="1028745"/>
              <a:ext cx="415255" cy="812744"/>
            </a:xfrm>
            <a:prstGeom prst="moon">
              <a:avLst>
                <a:gd name="adj" fmla="val 39907"/>
              </a:avLst>
            </a:prstGeom>
            <a:blipFill>
              <a:blip r:embed="rId7" cstate="screen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2" name="Месяц 181"/>
            <p:cNvSpPr/>
            <p:nvPr/>
          </p:nvSpPr>
          <p:spPr>
            <a:xfrm rot="1941945" flipH="1">
              <a:off x="-600540" y="956736"/>
              <a:ext cx="415255" cy="812744"/>
            </a:xfrm>
            <a:prstGeom prst="moon">
              <a:avLst>
                <a:gd name="adj" fmla="val 39907"/>
              </a:avLst>
            </a:prstGeom>
            <a:blipFill>
              <a:blip r:embed="rId7" cstate="screen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3" name="Месяц 182"/>
            <p:cNvSpPr/>
            <p:nvPr/>
          </p:nvSpPr>
          <p:spPr>
            <a:xfrm rot="19658055" flipH="1" flipV="1">
              <a:off x="-600540" y="6213321"/>
              <a:ext cx="415255" cy="812744"/>
            </a:xfrm>
            <a:prstGeom prst="moon">
              <a:avLst>
                <a:gd name="adj" fmla="val 39907"/>
              </a:avLst>
            </a:prstGeom>
            <a:blipFill>
              <a:blip r:embed="rId7" cstate="screen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4" name="Месяц 183"/>
            <p:cNvSpPr/>
            <p:nvPr/>
          </p:nvSpPr>
          <p:spPr>
            <a:xfrm rot="1941945" flipV="1">
              <a:off x="2885077" y="6213320"/>
              <a:ext cx="415255" cy="812744"/>
            </a:xfrm>
            <a:prstGeom prst="moon">
              <a:avLst>
                <a:gd name="adj" fmla="val 39907"/>
              </a:avLst>
            </a:prstGeom>
            <a:blipFill>
              <a:blip r:embed="rId7" cstate="screen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97" name="Группа 45"/>
          <p:cNvGrpSpPr/>
          <p:nvPr/>
        </p:nvGrpSpPr>
        <p:grpSpPr>
          <a:xfrm>
            <a:off x="3995936" y="332656"/>
            <a:ext cx="4608512" cy="6180440"/>
            <a:chOff x="-820216" y="236656"/>
            <a:chExt cx="4320480" cy="6513096"/>
          </a:xfrm>
        </p:grpSpPr>
        <p:grpSp>
          <p:nvGrpSpPr>
            <p:cNvPr id="198" name="Группа 23"/>
            <p:cNvGrpSpPr/>
            <p:nvPr/>
          </p:nvGrpSpPr>
          <p:grpSpPr>
            <a:xfrm>
              <a:off x="-820216" y="341040"/>
              <a:ext cx="4320480" cy="6408712"/>
              <a:chOff x="-972616" y="188640"/>
              <a:chExt cx="4320480" cy="6408712"/>
            </a:xfrm>
          </p:grpSpPr>
          <p:sp>
            <p:nvSpPr>
              <p:cNvPr id="210" name="Прямоугольник 209"/>
              <p:cNvSpPr/>
              <p:nvPr/>
            </p:nvSpPr>
            <p:spPr>
              <a:xfrm>
                <a:off x="-972616" y="188640"/>
                <a:ext cx="4320480" cy="6408712"/>
              </a:xfrm>
              <a:prstGeom prst="rect">
                <a:avLst/>
              </a:prstGeom>
              <a:blipFill>
                <a:blip r:embed="rId7" cstate="screen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1" name="Месяц 210"/>
              <p:cNvSpPr/>
              <p:nvPr/>
            </p:nvSpPr>
            <p:spPr>
              <a:xfrm rot="19658055">
                <a:off x="2813068" y="236657"/>
                <a:ext cx="415255" cy="812744"/>
              </a:xfrm>
              <a:prstGeom prst="moon">
                <a:avLst>
                  <a:gd name="adj" fmla="val 39907"/>
                </a:avLst>
              </a:prstGeom>
              <a:blipFill>
                <a:blip r:embed="rId7" cstate="screen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2" name="Месяц 211"/>
              <p:cNvSpPr/>
              <p:nvPr/>
            </p:nvSpPr>
            <p:spPr>
              <a:xfrm rot="1735358">
                <a:off x="2726412" y="5710977"/>
                <a:ext cx="415255" cy="812744"/>
              </a:xfrm>
              <a:prstGeom prst="moon">
                <a:avLst>
                  <a:gd name="adj" fmla="val 39907"/>
                </a:avLst>
              </a:prstGeom>
              <a:blipFill>
                <a:blip r:embed="rId7" cstate="screen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3" name="Месяц 212"/>
              <p:cNvSpPr/>
              <p:nvPr/>
            </p:nvSpPr>
            <p:spPr>
              <a:xfrm rot="1941945" flipH="1">
                <a:off x="-859339" y="236657"/>
                <a:ext cx="415255" cy="812744"/>
              </a:xfrm>
              <a:prstGeom prst="moon">
                <a:avLst>
                  <a:gd name="adj" fmla="val 39907"/>
                </a:avLst>
              </a:prstGeom>
              <a:blipFill>
                <a:blip r:embed="rId7" cstate="screen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4" name="Месяц 213"/>
              <p:cNvSpPr/>
              <p:nvPr/>
            </p:nvSpPr>
            <p:spPr>
              <a:xfrm rot="19868051" flipH="1">
                <a:off x="-802233" y="5710992"/>
                <a:ext cx="415255" cy="812744"/>
              </a:xfrm>
              <a:prstGeom prst="moon">
                <a:avLst>
                  <a:gd name="adj" fmla="val 39446"/>
                </a:avLst>
              </a:prstGeom>
              <a:blipFill>
                <a:blip r:embed="rId7" cstate="screen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99" name="Группа 40"/>
            <p:cNvGrpSpPr/>
            <p:nvPr/>
          </p:nvGrpSpPr>
          <p:grpSpPr>
            <a:xfrm>
              <a:off x="-604192" y="236656"/>
              <a:ext cx="3976532" cy="6357361"/>
              <a:chOff x="-604192" y="236656"/>
              <a:chExt cx="3976532" cy="6357361"/>
            </a:xfrm>
          </p:grpSpPr>
          <p:grpSp>
            <p:nvGrpSpPr>
              <p:cNvPr id="200" name="Группа 8"/>
              <p:cNvGrpSpPr/>
              <p:nvPr/>
            </p:nvGrpSpPr>
            <p:grpSpPr>
              <a:xfrm>
                <a:off x="-604192" y="629072"/>
                <a:ext cx="3888432" cy="5832648"/>
                <a:chOff x="611559" y="620688"/>
                <a:chExt cx="3240001" cy="4985758"/>
              </a:xfrm>
            </p:grpSpPr>
            <p:pic>
              <p:nvPicPr>
                <p:cNvPr id="205" name="Picture 2" descr="http://cs4.pikabu.ru/post_img/2014/07/17/10/1405615840_913379022.png"/>
                <p:cNvPicPr>
                  <a:picLocks noChangeAspect="1" noChangeArrowheads="1"/>
                </p:cNvPicPr>
                <p:nvPr/>
              </p:nvPicPr>
              <p:blipFill>
                <a:blip r:embed="rId11" cstate="screen"/>
                <a:srcRect/>
                <a:stretch>
                  <a:fillRect/>
                </a:stretch>
              </p:blipFill>
              <p:spPr bwMode="auto">
                <a:xfrm>
                  <a:off x="611560" y="620688"/>
                  <a:ext cx="3240000" cy="915652"/>
                </a:xfrm>
                <a:prstGeom prst="rect">
                  <a:avLst/>
                </a:prstGeom>
                <a:noFill/>
              </p:spPr>
            </p:pic>
            <p:pic>
              <p:nvPicPr>
                <p:cNvPr id="206" name="Picture 6" descr="http://www.thebestofmoscow.ru/imgx/34610830.jpg"/>
                <p:cNvPicPr>
                  <a:picLocks noChangeAspect="1" noChangeArrowheads="1"/>
                </p:cNvPicPr>
                <p:nvPr/>
              </p:nvPicPr>
              <p:blipFill>
                <a:blip r:embed="rId12" cstate="screen"/>
                <a:srcRect/>
                <a:stretch>
                  <a:fillRect/>
                </a:stretch>
              </p:blipFill>
              <p:spPr bwMode="auto">
                <a:xfrm>
                  <a:off x="611559" y="1412776"/>
                  <a:ext cx="3240000" cy="560769"/>
                </a:xfrm>
                <a:prstGeom prst="rect">
                  <a:avLst/>
                </a:prstGeom>
                <a:noFill/>
              </p:spPr>
            </p:pic>
            <p:pic>
              <p:nvPicPr>
                <p:cNvPr id="207" name="Picture 10" descr="http://all-gazettes.narod.ru/ru.files/100/209.jpg"/>
                <p:cNvPicPr>
                  <a:picLocks noChangeAspect="1" noChangeArrowheads="1"/>
                </p:cNvPicPr>
                <p:nvPr/>
              </p:nvPicPr>
              <p:blipFill>
                <a:blip r:embed="rId13" cstate="screen"/>
                <a:srcRect/>
                <a:stretch>
                  <a:fillRect/>
                </a:stretch>
              </p:blipFill>
              <p:spPr bwMode="auto">
                <a:xfrm>
                  <a:off x="611560" y="1973521"/>
                  <a:ext cx="3240000" cy="1275319"/>
                </a:xfrm>
                <a:prstGeom prst="rect">
                  <a:avLst/>
                </a:prstGeom>
                <a:noFill/>
              </p:spPr>
            </p:pic>
            <p:pic>
              <p:nvPicPr>
                <p:cNvPr id="208" name="Picture 12" descr="http://smi.susu.ru/sites/default/files/zw4fuxX55ls.jpg"/>
                <p:cNvPicPr>
                  <a:picLocks noChangeAspect="1" noChangeArrowheads="1"/>
                </p:cNvPicPr>
                <p:nvPr/>
              </p:nvPicPr>
              <p:blipFill>
                <a:blip r:embed="rId14" cstate="screen"/>
                <a:srcRect/>
                <a:stretch>
                  <a:fillRect/>
                </a:stretch>
              </p:blipFill>
              <p:spPr bwMode="auto">
                <a:xfrm>
                  <a:off x="611560" y="3140968"/>
                  <a:ext cx="3240000" cy="1638728"/>
                </a:xfrm>
                <a:prstGeom prst="rect">
                  <a:avLst/>
                </a:prstGeom>
                <a:noFill/>
              </p:spPr>
            </p:pic>
            <p:pic>
              <p:nvPicPr>
                <p:cNvPr id="209" name="Picture 14" descr="http://all-gazettes.narod.ru/cccp.files/78.jpg"/>
                <p:cNvPicPr>
                  <a:picLocks noChangeAspect="1" noChangeArrowheads="1"/>
                </p:cNvPicPr>
                <p:nvPr/>
              </p:nvPicPr>
              <p:blipFill>
                <a:blip r:embed="rId15" cstate="screen"/>
                <a:srcRect/>
                <a:stretch>
                  <a:fillRect/>
                </a:stretch>
              </p:blipFill>
              <p:spPr bwMode="auto">
                <a:xfrm>
                  <a:off x="611560" y="4365105"/>
                  <a:ext cx="3240000" cy="1241341"/>
                </a:xfrm>
                <a:prstGeom prst="rect">
                  <a:avLst/>
                </a:prstGeom>
                <a:noFill/>
              </p:spPr>
            </p:pic>
          </p:grpSp>
          <p:sp>
            <p:nvSpPr>
              <p:cNvPr id="201" name="Месяц 200"/>
              <p:cNvSpPr/>
              <p:nvPr/>
            </p:nvSpPr>
            <p:spPr>
              <a:xfrm rot="19658055">
                <a:off x="2885075" y="236656"/>
                <a:ext cx="415255" cy="812744"/>
              </a:xfrm>
              <a:prstGeom prst="moon">
                <a:avLst>
                  <a:gd name="adj" fmla="val 39907"/>
                </a:avLst>
              </a:prstGeom>
              <a:blipFill>
                <a:blip r:embed="rId7" cstate="screen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2" name="Месяц 201"/>
              <p:cNvSpPr/>
              <p:nvPr/>
            </p:nvSpPr>
            <p:spPr>
              <a:xfrm rot="1941945" flipH="1">
                <a:off x="-600540" y="452681"/>
                <a:ext cx="415255" cy="812744"/>
              </a:xfrm>
              <a:prstGeom prst="moon">
                <a:avLst>
                  <a:gd name="adj" fmla="val 39907"/>
                </a:avLst>
              </a:prstGeom>
              <a:blipFill>
                <a:blip r:embed="rId7" cstate="screen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3" name="Месяц 202"/>
              <p:cNvSpPr/>
              <p:nvPr/>
            </p:nvSpPr>
            <p:spPr>
              <a:xfrm rot="19658055" flipH="1" flipV="1">
                <a:off x="-600539" y="5781273"/>
                <a:ext cx="415255" cy="812744"/>
              </a:xfrm>
              <a:prstGeom prst="moon">
                <a:avLst>
                  <a:gd name="adj" fmla="val 39907"/>
                </a:avLst>
              </a:prstGeom>
              <a:blipFill>
                <a:blip r:embed="rId7" cstate="screen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4" name="Месяц 203"/>
              <p:cNvSpPr/>
              <p:nvPr/>
            </p:nvSpPr>
            <p:spPr>
              <a:xfrm rot="1941945" flipV="1">
                <a:off x="2957085" y="5709265"/>
                <a:ext cx="415255" cy="812744"/>
              </a:xfrm>
              <a:prstGeom prst="moon">
                <a:avLst>
                  <a:gd name="adj" fmla="val 39907"/>
                </a:avLst>
              </a:prstGeom>
              <a:blipFill>
                <a:blip r:embed="rId7" cstate="screen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215" name="Группа 63"/>
          <p:cNvGrpSpPr/>
          <p:nvPr/>
        </p:nvGrpSpPr>
        <p:grpSpPr>
          <a:xfrm>
            <a:off x="3995936" y="332656"/>
            <a:ext cx="4680520" cy="6336704"/>
            <a:chOff x="76200" y="1133128"/>
            <a:chExt cx="4320480" cy="6408712"/>
          </a:xfrm>
        </p:grpSpPr>
        <p:grpSp>
          <p:nvGrpSpPr>
            <p:cNvPr id="216" name="Группа 97"/>
            <p:cNvGrpSpPr/>
            <p:nvPr/>
          </p:nvGrpSpPr>
          <p:grpSpPr>
            <a:xfrm>
              <a:off x="76200" y="1133128"/>
              <a:ext cx="4320480" cy="6408712"/>
              <a:chOff x="6012160" y="449288"/>
              <a:chExt cx="4320480" cy="6408712"/>
            </a:xfrm>
          </p:grpSpPr>
          <p:grpSp>
            <p:nvGrpSpPr>
              <p:cNvPr id="224" name="Группа 68"/>
              <p:cNvGrpSpPr/>
              <p:nvPr/>
            </p:nvGrpSpPr>
            <p:grpSpPr>
              <a:xfrm>
                <a:off x="6012160" y="449288"/>
                <a:ext cx="4320480" cy="6408712"/>
                <a:chOff x="-828600" y="869088"/>
                <a:chExt cx="4320480" cy="6408712"/>
              </a:xfrm>
            </p:grpSpPr>
            <p:grpSp>
              <p:nvGrpSpPr>
                <p:cNvPr id="229" name="Группа 45"/>
                <p:cNvGrpSpPr/>
                <p:nvPr/>
              </p:nvGrpSpPr>
              <p:grpSpPr>
                <a:xfrm>
                  <a:off x="-828600" y="869088"/>
                  <a:ext cx="4320480" cy="6408712"/>
                  <a:chOff x="-820216" y="341040"/>
                  <a:chExt cx="4320480" cy="6408712"/>
                </a:xfrm>
              </p:grpSpPr>
              <p:grpSp>
                <p:nvGrpSpPr>
                  <p:cNvPr id="234" name="Группа 23"/>
                  <p:cNvGrpSpPr/>
                  <p:nvPr/>
                </p:nvGrpSpPr>
                <p:grpSpPr>
                  <a:xfrm>
                    <a:off x="-820216" y="341040"/>
                    <a:ext cx="4320480" cy="6408712"/>
                    <a:chOff x="-972616" y="188640"/>
                    <a:chExt cx="4320480" cy="6408712"/>
                  </a:xfrm>
                </p:grpSpPr>
                <p:sp>
                  <p:nvSpPr>
                    <p:cNvPr id="239" name="Прямоугольник 238"/>
                    <p:cNvSpPr/>
                    <p:nvPr/>
                  </p:nvSpPr>
                  <p:spPr>
                    <a:xfrm>
                      <a:off x="-972616" y="188640"/>
                      <a:ext cx="4320480" cy="6408712"/>
                    </a:xfrm>
                    <a:prstGeom prst="rect">
                      <a:avLst/>
                    </a:prstGeom>
                    <a:blipFill>
                      <a:blip r:embed="rId7" cstate="screen"/>
                      <a:tile tx="0" ty="0" sx="100000" sy="100000" flip="none" algn="tl"/>
                    </a:blip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240" name="Месяц 239"/>
                    <p:cNvSpPr/>
                    <p:nvPr/>
                  </p:nvSpPr>
                  <p:spPr>
                    <a:xfrm rot="1735358">
                      <a:off x="2726412" y="5710977"/>
                      <a:ext cx="415255" cy="812744"/>
                    </a:xfrm>
                    <a:prstGeom prst="moon">
                      <a:avLst>
                        <a:gd name="adj" fmla="val 39907"/>
                      </a:avLst>
                    </a:prstGeom>
                    <a:blipFill>
                      <a:blip r:embed="rId7" cstate="screen"/>
                      <a:tile tx="0" ty="0" sx="100000" sy="100000" flip="none" algn="tl"/>
                    </a:blip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241" name="Месяц 240"/>
                    <p:cNvSpPr/>
                    <p:nvPr/>
                  </p:nvSpPr>
                  <p:spPr>
                    <a:xfrm rot="1941945" flipH="1">
                      <a:off x="-859339" y="236657"/>
                      <a:ext cx="415255" cy="812744"/>
                    </a:xfrm>
                    <a:prstGeom prst="moon">
                      <a:avLst>
                        <a:gd name="adj" fmla="val 39907"/>
                      </a:avLst>
                    </a:prstGeom>
                    <a:blipFill>
                      <a:blip r:embed="rId7" cstate="screen"/>
                      <a:tile tx="0" ty="0" sx="100000" sy="100000" flip="none" algn="tl"/>
                    </a:blip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242" name="Месяц 241"/>
                    <p:cNvSpPr/>
                    <p:nvPr/>
                  </p:nvSpPr>
                  <p:spPr>
                    <a:xfrm rot="19868051" flipH="1">
                      <a:off x="-802233" y="5710992"/>
                      <a:ext cx="415255" cy="812744"/>
                    </a:xfrm>
                    <a:prstGeom prst="moon">
                      <a:avLst>
                        <a:gd name="adj" fmla="val 39446"/>
                      </a:avLst>
                    </a:prstGeom>
                    <a:blipFill>
                      <a:blip r:embed="rId7" cstate="screen"/>
                      <a:tile tx="0" ty="0" sx="100000" sy="100000" flip="none" algn="tl"/>
                    </a:blip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243" name="Месяц 242"/>
                    <p:cNvSpPr/>
                    <p:nvPr/>
                  </p:nvSpPr>
                  <p:spPr>
                    <a:xfrm rot="19658055">
                      <a:off x="2813068" y="236657"/>
                      <a:ext cx="415255" cy="812744"/>
                    </a:xfrm>
                    <a:prstGeom prst="moon">
                      <a:avLst>
                        <a:gd name="adj" fmla="val 39907"/>
                      </a:avLst>
                    </a:prstGeom>
                    <a:blipFill>
                      <a:blip r:embed="rId7" cstate="screen"/>
                      <a:tile tx="0" ty="0" sx="100000" sy="100000" flip="none" algn="tl"/>
                    </a:blip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</p:grpSp>
              <p:grpSp>
                <p:nvGrpSpPr>
                  <p:cNvPr id="235" name="Группа 40"/>
                  <p:cNvGrpSpPr/>
                  <p:nvPr/>
                </p:nvGrpSpPr>
                <p:grpSpPr>
                  <a:xfrm>
                    <a:off x="-600540" y="452681"/>
                    <a:ext cx="3972880" cy="6141336"/>
                    <a:chOff x="-600540" y="452681"/>
                    <a:chExt cx="3972880" cy="6141336"/>
                  </a:xfrm>
                </p:grpSpPr>
                <p:sp>
                  <p:nvSpPr>
                    <p:cNvPr id="236" name="Месяц 235"/>
                    <p:cNvSpPr/>
                    <p:nvPr/>
                  </p:nvSpPr>
                  <p:spPr>
                    <a:xfrm rot="1941945" flipH="1">
                      <a:off x="-600540" y="452681"/>
                      <a:ext cx="415255" cy="812744"/>
                    </a:xfrm>
                    <a:prstGeom prst="moon">
                      <a:avLst>
                        <a:gd name="adj" fmla="val 39907"/>
                      </a:avLst>
                    </a:prstGeom>
                    <a:blipFill>
                      <a:blip r:embed="rId7" cstate="screen"/>
                      <a:tile tx="0" ty="0" sx="100000" sy="100000" flip="none" algn="tl"/>
                    </a:blip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237" name="Месяц 236"/>
                    <p:cNvSpPr/>
                    <p:nvPr/>
                  </p:nvSpPr>
                  <p:spPr>
                    <a:xfrm rot="19658055" flipH="1" flipV="1">
                      <a:off x="-600539" y="5781273"/>
                      <a:ext cx="415255" cy="812744"/>
                    </a:xfrm>
                    <a:prstGeom prst="moon">
                      <a:avLst>
                        <a:gd name="adj" fmla="val 39907"/>
                      </a:avLst>
                    </a:prstGeom>
                    <a:blipFill>
                      <a:blip r:embed="rId7" cstate="screen"/>
                      <a:tile tx="0" ty="0" sx="100000" sy="100000" flip="none" algn="tl"/>
                    </a:blip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238" name="Месяц 237"/>
                    <p:cNvSpPr/>
                    <p:nvPr/>
                  </p:nvSpPr>
                  <p:spPr>
                    <a:xfrm rot="1941945" flipV="1">
                      <a:off x="2957085" y="5709265"/>
                      <a:ext cx="415255" cy="812744"/>
                    </a:xfrm>
                    <a:prstGeom prst="moon">
                      <a:avLst>
                        <a:gd name="adj" fmla="val 39907"/>
                      </a:avLst>
                    </a:prstGeom>
                    <a:blipFill>
                      <a:blip r:embed="rId7" cstate="screen"/>
                      <a:tile tx="0" ty="0" sx="100000" sy="100000" flip="none" algn="tl"/>
                    </a:blip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</p:grpSp>
            </p:grpSp>
            <p:sp>
              <p:nvSpPr>
                <p:cNvPr id="230" name="Месяц 229"/>
                <p:cNvSpPr/>
                <p:nvPr/>
              </p:nvSpPr>
              <p:spPr>
                <a:xfrm rot="19658055">
                  <a:off x="2885075" y="1028745"/>
                  <a:ext cx="415255" cy="812744"/>
                </a:xfrm>
                <a:prstGeom prst="moon">
                  <a:avLst>
                    <a:gd name="adj" fmla="val 39907"/>
                  </a:avLst>
                </a:prstGeom>
                <a:blipFill>
                  <a:blip r:embed="rId7" cstate="screen"/>
                  <a:tile tx="0" ty="0" sx="100000" sy="100000" flip="none" algn="tl"/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31" name="Месяц 230"/>
                <p:cNvSpPr/>
                <p:nvPr/>
              </p:nvSpPr>
              <p:spPr>
                <a:xfrm rot="1941945" flipH="1">
                  <a:off x="-600540" y="956736"/>
                  <a:ext cx="415255" cy="812744"/>
                </a:xfrm>
                <a:prstGeom prst="moon">
                  <a:avLst>
                    <a:gd name="adj" fmla="val 39907"/>
                  </a:avLst>
                </a:prstGeom>
                <a:blipFill>
                  <a:blip r:embed="rId7" cstate="screen"/>
                  <a:tile tx="0" ty="0" sx="100000" sy="100000" flip="none" algn="tl"/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32" name="Месяц 231"/>
                <p:cNvSpPr/>
                <p:nvPr/>
              </p:nvSpPr>
              <p:spPr>
                <a:xfrm rot="19658055" flipH="1" flipV="1">
                  <a:off x="-600540" y="6213321"/>
                  <a:ext cx="415255" cy="812744"/>
                </a:xfrm>
                <a:prstGeom prst="moon">
                  <a:avLst>
                    <a:gd name="adj" fmla="val 39907"/>
                  </a:avLst>
                </a:prstGeom>
                <a:blipFill>
                  <a:blip r:embed="rId7" cstate="screen"/>
                  <a:tile tx="0" ty="0" sx="100000" sy="100000" flip="none" algn="tl"/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33" name="Месяц 232"/>
                <p:cNvSpPr/>
                <p:nvPr/>
              </p:nvSpPr>
              <p:spPr>
                <a:xfrm rot="1941945" flipV="1">
                  <a:off x="2885077" y="6213320"/>
                  <a:ext cx="415255" cy="812744"/>
                </a:xfrm>
                <a:prstGeom prst="moon">
                  <a:avLst>
                    <a:gd name="adj" fmla="val 39907"/>
                  </a:avLst>
                </a:prstGeom>
                <a:blipFill>
                  <a:blip r:embed="rId7" cstate="screen"/>
                  <a:tile tx="0" ty="0" sx="100000" sy="100000" flip="none" algn="tl"/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225" name="Месяц 224"/>
              <p:cNvSpPr/>
              <p:nvPr/>
            </p:nvSpPr>
            <p:spPr>
              <a:xfrm rot="19658055">
                <a:off x="9725835" y="1820832"/>
                <a:ext cx="415255" cy="812744"/>
              </a:xfrm>
              <a:prstGeom prst="moon">
                <a:avLst>
                  <a:gd name="adj" fmla="val 39907"/>
                </a:avLst>
              </a:prstGeom>
              <a:blipFill>
                <a:blip r:embed="rId7" cstate="screen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6" name="Месяц 225"/>
              <p:cNvSpPr/>
              <p:nvPr/>
            </p:nvSpPr>
            <p:spPr>
              <a:xfrm rot="1941945" flipH="1">
                <a:off x="6197445" y="1820833"/>
                <a:ext cx="415255" cy="812744"/>
              </a:xfrm>
              <a:prstGeom prst="moon">
                <a:avLst>
                  <a:gd name="adj" fmla="val 39907"/>
                </a:avLst>
              </a:prstGeom>
              <a:blipFill>
                <a:blip r:embed="rId7" cstate="screen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7" name="Месяц 226"/>
              <p:cNvSpPr/>
              <p:nvPr/>
            </p:nvSpPr>
            <p:spPr>
              <a:xfrm rot="19658055" flipH="1" flipV="1">
                <a:off x="6197443" y="4269105"/>
                <a:ext cx="415255" cy="812744"/>
              </a:xfrm>
              <a:prstGeom prst="moon">
                <a:avLst>
                  <a:gd name="adj" fmla="val 39907"/>
                </a:avLst>
              </a:prstGeom>
              <a:blipFill>
                <a:blip r:embed="rId7" cstate="screen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8" name="Месяц 227"/>
              <p:cNvSpPr/>
              <p:nvPr/>
            </p:nvSpPr>
            <p:spPr>
              <a:xfrm rot="1941945" flipV="1">
                <a:off x="9725837" y="4269105"/>
                <a:ext cx="415255" cy="812744"/>
              </a:xfrm>
              <a:prstGeom prst="moon">
                <a:avLst>
                  <a:gd name="adj" fmla="val 39907"/>
                </a:avLst>
              </a:prstGeom>
              <a:blipFill>
                <a:blip r:embed="rId7" cstate="screen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217" name="Группа 96"/>
            <p:cNvGrpSpPr/>
            <p:nvPr/>
          </p:nvGrpSpPr>
          <p:grpSpPr>
            <a:xfrm>
              <a:off x="202468" y="2933328"/>
              <a:ext cx="4067944" cy="2808313"/>
              <a:chOff x="1907704" y="3501008"/>
              <a:chExt cx="4392488" cy="3096345"/>
            </a:xfrm>
          </p:grpSpPr>
          <p:pic>
            <p:nvPicPr>
              <p:cNvPr id="222" name="Picture 5"/>
              <p:cNvPicPr>
                <a:picLocks noChangeAspect="1" noChangeArrowheads="1"/>
              </p:cNvPicPr>
              <p:nvPr/>
            </p:nvPicPr>
            <p:blipFill>
              <a:blip r:embed="rId16" cstate="screen"/>
              <a:srcRect/>
              <a:stretch>
                <a:fillRect/>
              </a:stretch>
            </p:blipFill>
            <p:spPr bwMode="auto">
              <a:xfrm rot="5400000">
                <a:off x="2663787" y="2960948"/>
                <a:ext cx="3024337" cy="42484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23" name="Picture 4"/>
              <p:cNvPicPr>
                <a:picLocks noChangeAspect="1" noChangeArrowheads="1"/>
              </p:cNvPicPr>
              <p:nvPr/>
            </p:nvPicPr>
            <p:blipFill>
              <a:blip r:embed="rId17" cstate="screen"/>
              <a:srcRect/>
              <a:stretch>
                <a:fillRect/>
              </a:stretch>
            </p:blipFill>
            <p:spPr bwMode="auto">
              <a:xfrm rot="16200000" flipH="1" flipV="1">
                <a:off x="1584890" y="3823822"/>
                <a:ext cx="3093899" cy="24482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18" name="Месяц 217"/>
            <p:cNvSpPr/>
            <p:nvPr/>
          </p:nvSpPr>
          <p:spPr>
            <a:xfrm rot="1941945" flipH="1">
              <a:off x="185285" y="2684929"/>
              <a:ext cx="415255" cy="812744"/>
            </a:xfrm>
            <a:prstGeom prst="moon">
              <a:avLst>
                <a:gd name="adj" fmla="val 39907"/>
              </a:avLst>
            </a:prstGeom>
            <a:blipFill>
              <a:blip r:embed="rId7" cstate="screen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9" name="Месяц 218"/>
            <p:cNvSpPr/>
            <p:nvPr/>
          </p:nvSpPr>
          <p:spPr>
            <a:xfrm rot="19658055">
              <a:off x="3821181" y="2756937"/>
              <a:ext cx="415255" cy="812744"/>
            </a:xfrm>
            <a:prstGeom prst="moon">
              <a:avLst>
                <a:gd name="adj" fmla="val 39907"/>
              </a:avLst>
            </a:prstGeom>
            <a:blipFill>
              <a:blip r:embed="rId7" cstate="screen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0" name="Месяц 219"/>
            <p:cNvSpPr/>
            <p:nvPr/>
          </p:nvSpPr>
          <p:spPr>
            <a:xfrm rot="1941945" flipV="1">
              <a:off x="3821181" y="5133200"/>
              <a:ext cx="415255" cy="812744"/>
            </a:xfrm>
            <a:prstGeom prst="moon">
              <a:avLst>
                <a:gd name="adj" fmla="val 39907"/>
              </a:avLst>
            </a:prstGeom>
            <a:blipFill>
              <a:blip r:embed="rId7" cstate="screen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1" name="Месяц 220"/>
            <p:cNvSpPr/>
            <p:nvPr/>
          </p:nvSpPr>
          <p:spPr>
            <a:xfrm rot="19658055" flipH="1" flipV="1">
              <a:off x="185285" y="5205209"/>
              <a:ext cx="415255" cy="812744"/>
            </a:xfrm>
            <a:prstGeom prst="moon">
              <a:avLst>
                <a:gd name="adj" fmla="val 39907"/>
              </a:avLst>
            </a:prstGeom>
            <a:blipFill>
              <a:blip r:embed="rId7" cstate="screen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44" name="Группа 92"/>
          <p:cNvGrpSpPr/>
          <p:nvPr/>
        </p:nvGrpSpPr>
        <p:grpSpPr>
          <a:xfrm>
            <a:off x="3923928" y="404664"/>
            <a:ext cx="4608512" cy="6192688"/>
            <a:chOff x="6012160" y="449288"/>
            <a:chExt cx="4320480" cy="6408712"/>
          </a:xfrm>
        </p:grpSpPr>
        <p:grpSp>
          <p:nvGrpSpPr>
            <p:cNvPr id="245" name="Группа 68"/>
            <p:cNvGrpSpPr/>
            <p:nvPr/>
          </p:nvGrpSpPr>
          <p:grpSpPr>
            <a:xfrm>
              <a:off x="6012160" y="449288"/>
              <a:ext cx="4320480" cy="6408712"/>
              <a:chOff x="-828600" y="869088"/>
              <a:chExt cx="4320480" cy="6408712"/>
            </a:xfrm>
          </p:grpSpPr>
          <p:grpSp>
            <p:nvGrpSpPr>
              <p:cNvPr id="251" name="Группа 45"/>
              <p:cNvGrpSpPr/>
              <p:nvPr/>
            </p:nvGrpSpPr>
            <p:grpSpPr>
              <a:xfrm>
                <a:off x="-828600" y="869088"/>
                <a:ext cx="4320480" cy="6408712"/>
                <a:chOff x="-820216" y="341040"/>
                <a:chExt cx="4320480" cy="6408712"/>
              </a:xfrm>
            </p:grpSpPr>
            <p:grpSp>
              <p:nvGrpSpPr>
                <p:cNvPr id="256" name="Группа 23"/>
                <p:cNvGrpSpPr/>
                <p:nvPr/>
              </p:nvGrpSpPr>
              <p:grpSpPr>
                <a:xfrm>
                  <a:off x="-820216" y="341040"/>
                  <a:ext cx="4320480" cy="6408712"/>
                  <a:chOff x="-972616" y="188640"/>
                  <a:chExt cx="4320480" cy="6408712"/>
                </a:xfrm>
              </p:grpSpPr>
              <p:sp>
                <p:nvSpPr>
                  <p:cNvPr id="261" name="Прямоугольник 260"/>
                  <p:cNvSpPr/>
                  <p:nvPr/>
                </p:nvSpPr>
                <p:spPr>
                  <a:xfrm>
                    <a:off x="-972616" y="188640"/>
                    <a:ext cx="4320480" cy="6408712"/>
                  </a:xfrm>
                  <a:prstGeom prst="rect">
                    <a:avLst/>
                  </a:prstGeom>
                  <a:blipFill>
                    <a:blip r:embed="rId7" cstate="screen"/>
                    <a:tile tx="0" ty="0" sx="100000" sy="100000" flip="none" algn="tl"/>
                  </a:blip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262" name="Месяц 261"/>
                  <p:cNvSpPr/>
                  <p:nvPr/>
                </p:nvSpPr>
                <p:spPr>
                  <a:xfrm rot="1735358">
                    <a:off x="2726412" y="5710977"/>
                    <a:ext cx="415255" cy="812744"/>
                  </a:xfrm>
                  <a:prstGeom prst="moon">
                    <a:avLst>
                      <a:gd name="adj" fmla="val 39907"/>
                    </a:avLst>
                  </a:prstGeom>
                  <a:blipFill>
                    <a:blip r:embed="rId7" cstate="screen"/>
                    <a:tile tx="0" ty="0" sx="100000" sy="100000" flip="none" algn="tl"/>
                  </a:blip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263" name="Месяц 262"/>
                  <p:cNvSpPr/>
                  <p:nvPr/>
                </p:nvSpPr>
                <p:spPr>
                  <a:xfrm rot="1941945" flipH="1">
                    <a:off x="-859339" y="236657"/>
                    <a:ext cx="415255" cy="812744"/>
                  </a:xfrm>
                  <a:prstGeom prst="moon">
                    <a:avLst>
                      <a:gd name="adj" fmla="val 39907"/>
                    </a:avLst>
                  </a:prstGeom>
                  <a:blipFill>
                    <a:blip r:embed="rId7" cstate="screen"/>
                    <a:tile tx="0" ty="0" sx="100000" sy="100000" flip="none" algn="tl"/>
                  </a:blip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264" name="Месяц 263"/>
                  <p:cNvSpPr/>
                  <p:nvPr/>
                </p:nvSpPr>
                <p:spPr>
                  <a:xfrm rot="19868051" flipH="1">
                    <a:off x="-802233" y="5710992"/>
                    <a:ext cx="415255" cy="812744"/>
                  </a:xfrm>
                  <a:prstGeom prst="moon">
                    <a:avLst>
                      <a:gd name="adj" fmla="val 39446"/>
                    </a:avLst>
                  </a:prstGeom>
                  <a:blipFill>
                    <a:blip r:embed="rId7" cstate="screen"/>
                    <a:tile tx="0" ty="0" sx="100000" sy="100000" flip="none" algn="tl"/>
                  </a:blip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265" name="Месяц 264"/>
                  <p:cNvSpPr/>
                  <p:nvPr/>
                </p:nvSpPr>
                <p:spPr>
                  <a:xfrm rot="19658055">
                    <a:off x="2813068" y="236657"/>
                    <a:ext cx="415255" cy="812744"/>
                  </a:xfrm>
                  <a:prstGeom prst="moon">
                    <a:avLst>
                      <a:gd name="adj" fmla="val 39907"/>
                    </a:avLst>
                  </a:prstGeom>
                  <a:blipFill>
                    <a:blip r:embed="rId7" cstate="screen"/>
                    <a:tile tx="0" ty="0" sx="100000" sy="100000" flip="none" algn="tl"/>
                  </a:blip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257" name="Группа 40"/>
                <p:cNvGrpSpPr/>
                <p:nvPr/>
              </p:nvGrpSpPr>
              <p:grpSpPr>
                <a:xfrm>
                  <a:off x="-600540" y="452681"/>
                  <a:ext cx="3972880" cy="6141336"/>
                  <a:chOff x="-600540" y="452681"/>
                  <a:chExt cx="3972880" cy="6141336"/>
                </a:xfrm>
              </p:grpSpPr>
              <p:sp>
                <p:nvSpPr>
                  <p:cNvPr id="258" name="Месяц 257"/>
                  <p:cNvSpPr/>
                  <p:nvPr/>
                </p:nvSpPr>
                <p:spPr>
                  <a:xfrm rot="1941945" flipH="1">
                    <a:off x="-600540" y="452681"/>
                    <a:ext cx="415255" cy="812744"/>
                  </a:xfrm>
                  <a:prstGeom prst="moon">
                    <a:avLst>
                      <a:gd name="adj" fmla="val 39907"/>
                    </a:avLst>
                  </a:prstGeom>
                  <a:blipFill>
                    <a:blip r:embed="rId7" cstate="screen"/>
                    <a:tile tx="0" ty="0" sx="100000" sy="100000" flip="none" algn="tl"/>
                  </a:blip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259" name="Месяц 258"/>
                  <p:cNvSpPr/>
                  <p:nvPr/>
                </p:nvSpPr>
                <p:spPr>
                  <a:xfrm rot="19658055" flipH="1" flipV="1">
                    <a:off x="-600539" y="5781273"/>
                    <a:ext cx="415255" cy="812744"/>
                  </a:xfrm>
                  <a:prstGeom prst="moon">
                    <a:avLst>
                      <a:gd name="adj" fmla="val 39907"/>
                    </a:avLst>
                  </a:prstGeom>
                  <a:blipFill>
                    <a:blip r:embed="rId7" cstate="screen"/>
                    <a:tile tx="0" ty="0" sx="100000" sy="100000" flip="none" algn="tl"/>
                  </a:blip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260" name="Месяц 259"/>
                  <p:cNvSpPr/>
                  <p:nvPr/>
                </p:nvSpPr>
                <p:spPr>
                  <a:xfrm rot="1941945" flipV="1">
                    <a:off x="2957085" y="5709265"/>
                    <a:ext cx="415255" cy="812744"/>
                  </a:xfrm>
                  <a:prstGeom prst="moon">
                    <a:avLst>
                      <a:gd name="adj" fmla="val 39907"/>
                    </a:avLst>
                  </a:prstGeom>
                  <a:blipFill>
                    <a:blip r:embed="rId7" cstate="screen"/>
                    <a:tile tx="0" ty="0" sx="100000" sy="100000" flip="none" algn="tl"/>
                  </a:blip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</p:grpSp>
          <p:sp>
            <p:nvSpPr>
              <p:cNvPr id="252" name="Месяц 251"/>
              <p:cNvSpPr/>
              <p:nvPr/>
            </p:nvSpPr>
            <p:spPr>
              <a:xfrm rot="19658055">
                <a:off x="2885075" y="1028745"/>
                <a:ext cx="415255" cy="812744"/>
              </a:xfrm>
              <a:prstGeom prst="moon">
                <a:avLst>
                  <a:gd name="adj" fmla="val 39907"/>
                </a:avLst>
              </a:prstGeom>
              <a:blipFill>
                <a:blip r:embed="rId7" cstate="screen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3" name="Месяц 252"/>
              <p:cNvSpPr/>
              <p:nvPr/>
            </p:nvSpPr>
            <p:spPr>
              <a:xfrm rot="1941945" flipH="1">
                <a:off x="-600540" y="956736"/>
                <a:ext cx="415255" cy="812744"/>
              </a:xfrm>
              <a:prstGeom prst="moon">
                <a:avLst>
                  <a:gd name="adj" fmla="val 39907"/>
                </a:avLst>
              </a:prstGeom>
              <a:blipFill>
                <a:blip r:embed="rId7" cstate="screen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4" name="Месяц 253"/>
              <p:cNvSpPr/>
              <p:nvPr/>
            </p:nvSpPr>
            <p:spPr>
              <a:xfrm rot="19658055" flipH="1" flipV="1">
                <a:off x="-600540" y="6213321"/>
                <a:ext cx="415255" cy="812744"/>
              </a:xfrm>
              <a:prstGeom prst="moon">
                <a:avLst>
                  <a:gd name="adj" fmla="val 39907"/>
                </a:avLst>
              </a:prstGeom>
              <a:blipFill>
                <a:blip r:embed="rId7" cstate="screen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5" name="Месяц 254"/>
              <p:cNvSpPr/>
              <p:nvPr/>
            </p:nvSpPr>
            <p:spPr>
              <a:xfrm rot="1941945" flipV="1">
                <a:off x="2885077" y="6213320"/>
                <a:ext cx="415255" cy="812744"/>
              </a:xfrm>
              <a:prstGeom prst="moon">
                <a:avLst>
                  <a:gd name="adj" fmla="val 39907"/>
                </a:avLst>
              </a:prstGeom>
              <a:blipFill>
                <a:blip r:embed="rId7" cstate="screen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246" name="Picture 2"/>
            <p:cNvPicPr>
              <a:picLocks noChangeAspect="1" noChangeArrowheads="1"/>
            </p:cNvPicPr>
            <p:nvPr/>
          </p:nvPicPr>
          <p:blipFill>
            <a:blip r:embed="rId18" cstate="screen"/>
            <a:srcRect/>
            <a:stretch>
              <a:fillRect/>
            </a:stretch>
          </p:blipFill>
          <p:spPr bwMode="auto">
            <a:xfrm>
              <a:off x="6156176" y="2132856"/>
              <a:ext cx="4010025" cy="2733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7" name="Месяц 246"/>
            <p:cNvSpPr/>
            <p:nvPr/>
          </p:nvSpPr>
          <p:spPr>
            <a:xfrm rot="19658055">
              <a:off x="9725835" y="1820832"/>
              <a:ext cx="415255" cy="812744"/>
            </a:xfrm>
            <a:prstGeom prst="moon">
              <a:avLst>
                <a:gd name="adj" fmla="val 39907"/>
              </a:avLst>
            </a:prstGeom>
            <a:blipFill>
              <a:blip r:embed="rId7" cstate="screen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8" name="Месяц 247"/>
            <p:cNvSpPr/>
            <p:nvPr/>
          </p:nvSpPr>
          <p:spPr>
            <a:xfrm rot="1941945" flipH="1">
              <a:off x="6197445" y="1820833"/>
              <a:ext cx="415255" cy="812744"/>
            </a:xfrm>
            <a:prstGeom prst="moon">
              <a:avLst>
                <a:gd name="adj" fmla="val 39907"/>
              </a:avLst>
            </a:prstGeom>
            <a:blipFill>
              <a:blip r:embed="rId7" cstate="screen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9" name="Месяц 248"/>
            <p:cNvSpPr/>
            <p:nvPr/>
          </p:nvSpPr>
          <p:spPr>
            <a:xfrm rot="19658055" flipH="1" flipV="1">
              <a:off x="6197443" y="4269105"/>
              <a:ext cx="415255" cy="812744"/>
            </a:xfrm>
            <a:prstGeom prst="moon">
              <a:avLst>
                <a:gd name="adj" fmla="val 39907"/>
              </a:avLst>
            </a:prstGeom>
            <a:blipFill>
              <a:blip r:embed="rId7" cstate="screen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0" name="Месяц 249"/>
            <p:cNvSpPr/>
            <p:nvPr/>
          </p:nvSpPr>
          <p:spPr>
            <a:xfrm rot="1941945" flipV="1">
              <a:off x="9725837" y="4269105"/>
              <a:ext cx="415255" cy="812744"/>
            </a:xfrm>
            <a:prstGeom prst="moon">
              <a:avLst>
                <a:gd name="adj" fmla="val 39907"/>
              </a:avLst>
            </a:prstGeom>
            <a:blipFill>
              <a:blip r:embed="rId7" cstate="screen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66" name="Picture 2" descr="C:\Users\User\Desktop\цветков\16.png"/>
          <p:cNvPicPr>
            <a:picLocks noChangeAspect="1" noChangeArrowheads="1"/>
          </p:cNvPicPr>
          <p:nvPr/>
        </p:nvPicPr>
        <p:blipFill>
          <a:blip r:embed="rId19" cstate="screen"/>
          <a:srcRect/>
          <a:stretch>
            <a:fillRect/>
          </a:stretch>
        </p:blipFill>
        <p:spPr bwMode="auto">
          <a:xfrm>
            <a:off x="3563888" y="352738"/>
            <a:ext cx="5148064" cy="6505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7" name="Picture 2"/>
          <p:cNvPicPr>
            <a:picLocks noChangeAspect="1" noChangeArrowheads="1"/>
          </p:cNvPicPr>
          <p:nvPr/>
        </p:nvPicPr>
        <p:blipFill>
          <a:blip r:embed="rId20" cstate="screen"/>
          <a:srcRect/>
          <a:stretch>
            <a:fillRect/>
          </a:stretch>
        </p:blipFill>
        <p:spPr bwMode="auto">
          <a:xfrm>
            <a:off x="3635896" y="166328"/>
            <a:ext cx="5184576" cy="6691672"/>
          </a:xfrm>
          <a:prstGeom prst="roundRect">
            <a:avLst>
              <a:gd name="adj" fmla="val 3516"/>
            </a:avLst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4" presetClass="exit" presetSubtype="0" decel="10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0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0"/>
                            </p:stCondLst>
                            <p:childTnLst>
                              <p:par>
                                <p:cTn id="16" presetID="54" presetClass="exit" presetSubtype="0" decel="10000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3000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3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0"/>
                            </p:stCondLst>
                            <p:childTnLst>
                              <p:par>
                                <p:cTn id="24" presetID="54" presetClass="exit" presetSubtype="0" decel="10000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3000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3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000"/>
                            </p:stCondLst>
                            <p:childTnLst>
                              <p:par>
                                <p:cTn id="32" presetID="54" presetClass="exit" presetSubtype="0" decel="10000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3000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3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4000"/>
                            </p:stCondLst>
                            <p:childTnLst>
                              <p:par>
                                <p:cTn id="40" presetID="54" presetClass="exit" presetSubtype="0" decel="10000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30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3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1000"/>
                            </p:stCondLst>
                            <p:childTnLst>
                              <p:par>
                                <p:cTn id="48" presetID="54" presetClass="exit" presetSubtype="0" decel="10000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3000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0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3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8000"/>
                            </p:stCondLst>
                            <p:childTnLst>
                              <p:par>
                                <p:cTn id="56" presetID="54" presetClass="exit" presetSubtype="0" decel="10000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3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3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5000"/>
                            </p:stCondLst>
                            <p:childTnLst>
                              <p:par>
                                <p:cTn id="64" presetID="54" presetClass="exit" presetSubtype="0" decel="10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3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979712" y="404664"/>
            <a:ext cx="6264696" cy="5976664"/>
          </a:xfrm>
          <a:prstGeom prst="roundRect">
            <a:avLst>
              <a:gd name="adj" fmla="val 5852"/>
            </a:avLst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4716016" y="476672"/>
            <a:ext cx="3960440" cy="3065938"/>
            <a:chOff x="1529482" y="260648"/>
            <a:chExt cx="4960457" cy="3814786"/>
          </a:xfrm>
        </p:grpSpPr>
        <p:pic>
          <p:nvPicPr>
            <p:cNvPr id="2" name="Picture 4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 rot="5400000">
              <a:off x="2411760" y="-531440"/>
              <a:ext cx="3240360" cy="482453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5" name="TextBox 4"/>
            <p:cNvSpPr txBox="1"/>
            <p:nvPr/>
          </p:nvSpPr>
          <p:spPr>
            <a:xfrm>
              <a:off x="1529482" y="3501008"/>
              <a:ext cx="4960457" cy="574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 smtClean="0"/>
                <a:t>В.И. Цветков (во втором ряду второй справа) </a:t>
              </a:r>
            </a:p>
            <a:p>
              <a:pPr algn="ctr"/>
              <a:r>
                <a:rPr lang="ru-RU" sz="1200" dirty="0" smtClean="0"/>
                <a:t>с группой товарищей, 1929 г.</a:t>
              </a:r>
              <a:endParaRPr lang="ru-RU" sz="1200" dirty="0"/>
            </a:p>
          </p:txBody>
        </p:sp>
      </p:grpSp>
      <p:grpSp>
        <p:nvGrpSpPr>
          <p:cNvPr id="8" name="Группа 15"/>
          <p:cNvGrpSpPr/>
          <p:nvPr/>
        </p:nvGrpSpPr>
        <p:grpSpPr>
          <a:xfrm>
            <a:off x="395536" y="404664"/>
            <a:ext cx="4032448" cy="5976664"/>
            <a:chOff x="467544" y="72007"/>
            <a:chExt cx="4032448" cy="6381328"/>
          </a:xfrm>
          <a:solidFill>
            <a:schemeClr val="bg2">
              <a:lumMod val="75000"/>
            </a:schemeClr>
          </a:solidFill>
        </p:grpSpPr>
        <p:sp>
          <p:nvSpPr>
            <p:cNvPr id="15" name="Прямоугольник 14"/>
            <p:cNvSpPr/>
            <p:nvPr/>
          </p:nvSpPr>
          <p:spPr>
            <a:xfrm>
              <a:off x="467544" y="72007"/>
              <a:ext cx="4032448" cy="638132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9" name="Группа 12"/>
            <p:cNvGrpSpPr/>
            <p:nvPr/>
          </p:nvGrpSpPr>
          <p:grpSpPr>
            <a:xfrm>
              <a:off x="539552" y="166328"/>
              <a:ext cx="3888432" cy="6192686"/>
              <a:chOff x="611560" y="188640"/>
              <a:chExt cx="3888432" cy="6192686"/>
            </a:xfrm>
            <a:grpFill/>
          </p:grpSpPr>
          <p:pic>
            <p:nvPicPr>
              <p:cNvPr id="11" name="Picture 4"/>
              <p:cNvPicPr>
                <a:picLocks noChangeAspect="1" noChangeArrowheads="1"/>
              </p:cNvPicPr>
              <p:nvPr/>
            </p:nvPicPr>
            <p:blipFill>
              <a:blip r:embed="rId3" cstate="screen"/>
              <a:srcRect/>
              <a:stretch>
                <a:fillRect/>
              </a:stretch>
            </p:blipFill>
            <p:spPr bwMode="auto">
              <a:xfrm rot="5400000">
                <a:off x="647564" y="152636"/>
                <a:ext cx="3816424" cy="388843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" name="Picture 4"/>
              <p:cNvPicPr>
                <a:picLocks noChangeAspect="1" noChangeArrowheads="1"/>
              </p:cNvPicPr>
              <p:nvPr/>
            </p:nvPicPr>
            <p:blipFill>
              <a:blip r:embed="rId4" cstate="screen"/>
              <a:srcRect/>
              <a:stretch>
                <a:fillRect/>
              </a:stretch>
            </p:blipFill>
            <p:spPr bwMode="auto">
              <a:xfrm rot="5400000">
                <a:off x="2123728" y="2492896"/>
                <a:ext cx="864096" cy="388843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100" name="Picture 4"/>
              <p:cNvPicPr>
                <a:picLocks noChangeAspect="1" noChangeArrowheads="1"/>
              </p:cNvPicPr>
              <p:nvPr/>
            </p:nvPicPr>
            <p:blipFill>
              <a:blip r:embed="rId5" cstate="screen"/>
              <a:srcRect/>
              <a:stretch>
                <a:fillRect/>
              </a:stretch>
            </p:blipFill>
            <p:spPr bwMode="auto">
              <a:xfrm rot="5400000">
                <a:off x="1763689" y="3645023"/>
                <a:ext cx="1584174" cy="388843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18" name="TextBox 17"/>
          <p:cNvSpPr txBox="1"/>
          <p:nvPr/>
        </p:nvSpPr>
        <p:spPr>
          <a:xfrm>
            <a:off x="539552" y="1052736"/>
            <a:ext cx="3744416" cy="3416320"/>
          </a:xfrm>
          <a:prstGeom prst="rect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/>
              <a:t>«Василий Иванович Цветков родился в глухой деревушке Мордвиново… - в самой глубине мещерских лесов и болот… С раннего детства ему  довелось познать тяжелый труд и подневольную долю батрака».</a:t>
            </a:r>
          </a:p>
          <a:p>
            <a:r>
              <a:rPr lang="ru-RU" b="1" dirty="0" smtClean="0"/>
              <a:t>«В деревенской школе он закончил шесть классов».</a:t>
            </a:r>
            <a:endParaRPr lang="ru-RU" b="1" dirty="0"/>
          </a:p>
        </p:txBody>
      </p:sp>
      <p:pic>
        <p:nvPicPr>
          <p:cNvPr id="61442" name="Picture 2" descr="http://maps.vlasenko.net/map/ru/ryazanskaya/klepikovskij/merkulovo.smtm100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788025" y="3861049"/>
            <a:ext cx="3888431" cy="2448271"/>
          </a:xfrm>
          <a:prstGeom prst="rect">
            <a:avLst/>
          </a:prstGeom>
          <a:noFill/>
          <a:ln w="57150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 rot="5400000">
            <a:off x="-540569" y="1340768"/>
            <a:ext cx="5976664" cy="4104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Овал 19"/>
          <p:cNvSpPr/>
          <p:nvPr/>
        </p:nvSpPr>
        <p:spPr>
          <a:xfrm>
            <a:off x="5580112" y="4653136"/>
            <a:ext cx="864096" cy="21602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5508104" y="620688"/>
            <a:ext cx="2294015" cy="3425576"/>
            <a:chOff x="6300191" y="3356993"/>
            <a:chExt cx="2294015" cy="3412189"/>
          </a:xfrm>
        </p:grpSpPr>
        <p:pic>
          <p:nvPicPr>
            <p:cNvPr id="3" name="Picture 4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 rot="5400000">
              <a:off x="5941893" y="3715291"/>
              <a:ext cx="3010612" cy="229401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" name="TextBox 3"/>
            <p:cNvSpPr txBox="1"/>
            <p:nvPr/>
          </p:nvSpPr>
          <p:spPr>
            <a:xfrm>
              <a:off x="6300191" y="6309321"/>
              <a:ext cx="2232248" cy="4598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b="1" dirty="0" smtClean="0"/>
                <a:t>1933 г. Василий Иванович - водитель</a:t>
              </a:r>
              <a:endParaRPr lang="ru-RU" sz="1200" b="1" dirty="0"/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467544" y="476672"/>
            <a:ext cx="3888432" cy="5904656"/>
            <a:chOff x="467544" y="72007"/>
            <a:chExt cx="4032448" cy="6381328"/>
          </a:xfrm>
          <a:solidFill>
            <a:schemeClr val="bg2">
              <a:lumMod val="75000"/>
            </a:schemeClr>
          </a:solidFill>
        </p:grpSpPr>
        <p:sp>
          <p:nvSpPr>
            <p:cNvPr id="15" name="Прямоугольник 14"/>
            <p:cNvSpPr/>
            <p:nvPr/>
          </p:nvSpPr>
          <p:spPr>
            <a:xfrm>
              <a:off x="467544" y="72007"/>
              <a:ext cx="4032448" cy="638132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3" name="Группа 12"/>
            <p:cNvGrpSpPr/>
            <p:nvPr/>
          </p:nvGrpSpPr>
          <p:grpSpPr>
            <a:xfrm>
              <a:off x="539552" y="166328"/>
              <a:ext cx="3888432" cy="6192686"/>
              <a:chOff x="611560" y="188640"/>
              <a:chExt cx="3888432" cy="6192686"/>
            </a:xfrm>
            <a:grpFill/>
          </p:grpSpPr>
          <p:pic>
            <p:nvPicPr>
              <p:cNvPr id="11" name="Picture 4"/>
              <p:cNvPicPr>
                <a:picLocks noChangeAspect="1" noChangeArrowheads="1"/>
              </p:cNvPicPr>
              <p:nvPr/>
            </p:nvPicPr>
            <p:blipFill>
              <a:blip r:embed="rId3" cstate="screen"/>
              <a:srcRect/>
              <a:stretch>
                <a:fillRect/>
              </a:stretch>
            </p:blipFill>
            <p:spPr bwMode="auto">
              <a:xfrm rot="5400000">
                <a:off x="647564" y="152636"/>
                <a:ext cx="3816424" cy="388843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" name="Picture 4"/>
              <p:cNvPicPr>
                <a:picLocks noChangeAspect="1" noChangeArrowheads="1"/>
              </p:cNvPicPr>
              <p:nvPr/>
            </p:nvPicPr>
            <p:blipFill>
              <a:blip r:embed="rId4" cstate="screen"/>
              <a:srcRect/>
              <a:stretch>
                <a:fillRect/>
              </a:stretch>
            </p:blipFill>
            <p:spPr bwMode="auto">
              <a:xfrm rot="5400000">
                <a:off x="2123728" y="2492896"/>
                <a:ext cx="864096" cy="388843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100" name="Picture 4"/>
              <p:cNvPicPr>
                <a:picLocks noChangeAspect="1" noChangeArrowheads="1"/>
              </p:cNvPicPr>
              <p:nvPr/>
            </p:nvPicPr>
            <p:blipFill>
              <a:blip r:embed="rId5" cstate="screen"/>
              <a:srcRect/>
              <a:stretch>
                <a:fillRect/>
              </a:stretch>
            </p:blipFill>
            <p:spPr bwMode="auto">
              <a:xfrm rot="5400000">
                <a:off x="1763689" y="3645023"/>
                <a:ext cx="1584174" cy="388843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14" name="TextBox 13"/>
          <p:cNvSpPr txBox="1"/>
          <p:nvPr/>
        </p:nvSpPr>
        <p:spPr>
          <a:xfrm>
            <a:off x="4355976" y="4365104"/>
            <a:ext cx="47880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Calibri" pitchFamily="34" charset="0"/>
              </a:rPr>
              <a:t>             … вложив в учебу страсть,</a:t>
            </a:r>
          </a:p>
          <a:p>
            <a:r>
              <a:rPr lang="ru-RU" sz="2000" b="1" dirty="0" smtClean="0">
                <a:latin typeface="Calibri" pitchFamily="34" charset="0"/>
              </a:rPr>
              <a:t>Моторной песней огласив долину,</a:t>
            </a:r>
          </a:p>
          <a:p>
            <a:r>
              <a:rPr lang="ru-RU" sz="2000" b="1" dirty="0" smtClean="0">
                <a:latin typeface="Calibri" pitchFamily="34" charset="0"/>
              </a:rPr>
              <a:t>Я вел в село из города машину,</a:t>
            </a:r>
          </a:p>
          <a:p>
            <a:r>
              <a:rPr lang="ru-RU" sz="2000" b="1" dirty="0" smtClean="0">
                <a:latin typeface="Calibri" pitchFamily="34" charset="0"/>
              </a:rPr>
              <a:t>Которая полуторкой звалась,</a:t>
            </a:r>
          </a:p>
          <a:p>
            <a:r>
              <a:rPr lang="ru-RU" sz="2000" b="1" dirty="0" smtClean="0">
                <a:latin typeface="Calibri" pitchFamily="34" charset="0"/>
              </a:rPr>
              <a:t>С  кабиной  застекленной – чин по чину.</a:t>
            </a:r>
          </a:p>
          <a:p>
            <a:endParaRPr lang="ru-RU" sz="2000" b="1" dirty="0">
              <a:latin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7544" y="548680"/>
            <a:ext cx="3816424" cy="28623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latin typeface="Calibri" pitchFamily="34" charset="0"/>
              </a:rPr>
              <a:t>Когда ему исполнилось восемнадцать лет,  поехал в Москву учиться на шофера…  Обучение закончил отлично и был распределен на </a:t>
            </a:r>
            <a:r>
              <a:rPr lang="ru-RU" b="1" dirty="0" err="1" smtClean="0">
                <a:latin typeface="Calibri" pitchFamily="34" charset="0"/>
              </a:rPr>
              <a:t>Бабаевскую</a:t>
            </a:r>
            <a:r>
              <a:rPr lang="ru-RU" b="1" dirty="0" smtClean="0">
                <a:latin typeface="Calibri" pitchFamily="34" charset="0"/>
              </a:rPr>
              <a:t> кондитерскую фабрику.</a:t>
            </a:r>
          </a:p>
          <a:p>
            <a:r>
              <a:rPr lang="ru-RU" b="1" dirty="0" smtClean="0">
                <a:latin typeface="Calibri" pitchFamily="34" charset="0"/>
              </a:rPr>
              <a:t>… хотелось работать по специальности, а на родине, в Тумском районе, не было еще  ни одной  машины.</a:t>
            </a:r>
            <a:endParaRPr lang="ru-RU" b="1" dirty="0">
              <a:latin typeface="Calibri" pitchFamily="34" charset="0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827584" y="3501008"/>
            <a:ext cx="3168352" cy="3024336"/>
            <a:chOff x="611561" y="3645024"/>
            <a:chExt cx="2952327" cy="2839173"/>
          </a:xfrm>
        </p:grpSpPr>
        <p:pic>
          <p:nvPicPr>
            <p:cNvPr id="4108" name="Picture 12" descr="&amp;Scy;&amp;tcy;&amp;acy;&amp;rcy;&amp;ycy;&amp;iecy; &amp;kcy;&amp;acy;&amp;rcy;&amp;tcy;&amp;ycy; &amp;Mcy;&amp;ocy;&amp;scy;&amp;kcy;&amp;vcy;&amp;ycy; - &amp;Zcy;&amp;dcy;&amp;acy;&amp;ncy;&amp;icy;&amp;iecy; &amp;kcy;&amp;ocy;&amp;ncy;&amp;dcy;&amp;icy;&amp;tcy;&amp;iecy;&amp;rcy;&amp;scy;&amp;kcy;&amp;ocy;&amp;jcy; &amp;fcy;&amp;acy;&amp;bcy;&amp;rcy;&amp;icy;&amp;kcy;&amp;icy; &amp;Acy;&amp;bcy;&amp;rcy;&amp;icy;&amp;kcy;&amp;ocy;&amp;scy;&amp;ocy;&amp;vcy;&amp;ycy;&amp;khcy;"/>
            <p:cNvPicPr>
              <a:picLocks noChangeAspect="1" noChangeArrowheads="1"/>
            </p:cNvPicPr>
            <p:nvPr/>
          </p:nvPicPr>
          <p:blipFill>
            <a:blip r:embed="rId6" cstate="screen"/>
            <a:srcRect b="6016"/>
            <a:stretch>
              <a:fillRect/>
            </a:stretch>
          </p:blipFill>
          <p:spPr bwMode="auto">
            <a:xfrm>
              <a:off x="611561" y="3645024"/>
              <a:ext cx="2826104" cy="2708346"/>
            </a:xfrm>
            <a:prstGeom prst="rect">
              <a:avLst/>
            </a:prstGeom>
            <a:noFill/>
          </p:spPr>
        </p:pic>
        <p:pic>
          <p:nvPicPr>
            <p:cNvPr id="4104" name="Picture 8" descr="http://www.auto60rus.com/autonews/admin/foto/1408597208.jpg"/>
            <p:cNvPicPr>
              <a:picLocks noChangeAspect="1" noChangeArrowheads="1"/>
            </p:cNvPicPr>
            <p:nvPr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1907704" y="5301208"/>
              <a:ext cx="1656184" cy="1182989"/>
            </a:xfrm>
            <a:prstGeom prst="roundRect">
              <a:avLst>
                <a:gd name="adj" fmla="val 35325"/>
              </a:avLst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 rot="5400000">
            <a:off x="-576572" y="1448780"/>
            <a:ext cx="5904656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979712" y="404664"/>
            <a:ext cx="6263875" cy="590465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screen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Солнцестояние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Литейная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1892</TotalTime>
  <Words>461</Words>
  <Application>Microsoft Office PowerPoint</Application>
  <PresentationFormat>Экран (4:3)</PresentationFormat>
  <Paragraphs>63</Paragraphs>
  <Slides>29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7</vt:i4>
      </vt:variant>
      <vt:variant>
        <vt:lpstr>Заголовки слайдов</vt:lpstr>
      </vt:variant>
      <vt:variant>
        <vt:i4>29</vt:i4>
      </vt:variant>
    </vt:vector>
  </HeadingPairs>
  <TitlesOfParts>
    <vt:vector size="36" baseType="lpstr">
      <vt:lpstr>Тема Office</vt:lpstr>
      <vt:lpstr>Аспект</vt:lpstr>
      <vt:lpstr>1_Аспект</vt:lpstr>
      <vt:lpstr>Солнцестояние</vt:lpstr>
      <vt:lpstr>1_Солнцестояние</vt:lpstr>
      <vt:lpstr>Литейная</vt:lpstr>
      <vt:lpstr>Поток</vt:lpstr>
      <vt:lpstr>Василий Иванович Цветков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Василий Иванович Цветков</dc:title>
  <dc:creator>User</dc:creator>
  <cp:lastModifiedBy>имя</cp:lastModifiedBy>
  <cp:revision>197</cp:revision>
  <dcterms:created xsi:type="dcterms:W3CDTF">2016-11-22T15:40:12Z</dcterms:created>
  <dcterms:modified xsi:type="dcterms:W3CDTF">2024-10-12T05:24:00Z</dcterms:modified>
</cp:coreProperties>
</file>