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5" r:id="rId4"/>
    <p:sldId id="269" r:id="rId5"/>
    <p:sldId id="273" r:id="rId6"/>
    <p:sldId id="274" r:id="rId7"/>
    <p:sldId id="276" r:id="rId8"/>
    <p:sldId id="279" r:id="rId9"/>
    <p:sldId id="283" r:id="rId10"/>
    <p:sldId id="284" r:id="rId11"/>
    <p:sldId id="29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4A88D-292A-4893-AC93-1E363E4EA105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2EAF-54C7-427B-B86B-81D95FCC4D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84984"/>
            <a:ext cx="8229600" cy="1143000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ru-RU" sz="6600" b="1" dirty="0" smtClean="0">
                <a:ln w="381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Час веселой </a:t>
            </a:r>
            <a:br>
              <a:rPr lang="ru-RU" sz="6600" b="1" dirty="0" smtClean="0">
                <a:ln w="381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6600" b="1" dirty="0" smtClean="0">
                <a:ln w="38100" cmpd="sng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математики.</a:t>
            </a:r>
            <a:endParaRPr lang="ru-RU" sz="6600" b="1" dirty="0">
              <a:ln w="38100" cmpd="sng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085584" cy="2276872"/>
          </a:xfrm>
        </p:spPr>
        <p:txBody>
          <a:bodyPr>
            <a:prstTxWarp prst="textArchUp">
              <a:avLst/>
            </a:prstTxWarp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0    1    2    3    4    5    6    7    8    9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218" name="Picture 2" descr="C:\Users\м\Desktop\4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636912"/>
            <a:ext cx="3888432" cy="3854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>
                <a:ln w="381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Спасибо за </a:t>
            </a:r>
          </a:p>
          <a:p>
            <a:pPr algn="ctr">
              <a:buNone/>
            </a:pPr>
            <a:r>
              <a:rPr lang="ru-RU" sz="6600" b="1" dirty="0" smtClean="0">
                <a:ln w="38100">
                  <a:solidFill>
                    <a:srgbClr val="00206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внимание!</a:t>
            </a:r>
            <a:endParaRPr lang="ru-RU" sz="6600" b="1" dirty="0">
              <a:ln w="38100">
                <a:solidFill>
                  <a:srgbClr val="002060"/>
                </a:solidFill>
                <a:prstDash val="solid"/>
              </a:ln>
              <a:solidFill>
                <a:srgbClr val="00B0F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1926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     Есть о математике молва,</a:t>
            </a:r>
            <a:br>
              <a:rPr lang="ru-RU" dirty="0" smtClean="0"/>
            </a:br>
            <a:r>
              <a:rPr lang="ru-RU" dirty="0" smtClean="0"/>
              <a:t>Что она в порядок ум приводит,</a:t>
            </a:r>
            <a:br>
              <a:rPr lang="ru-RU" dirty="0" smtClean="0"/>
            </a:br>
            <a:r>
              <a:rPr lang="ru-RU" dirty="0" smtClean="0"/>
              <a:t>Потому хорошие слова</a:t>
            </a:r>
            <a:br>
              <a:rPr lang="ru-RU" dirty="0" smtClean="0"/>
            </a:br>
            <a:r>
              <a:rPr lang="ru-RU" dirty="0" smtClean="0"/>
              <a:t>Часто говорят о ней в народе.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Ты нам, математика, даешь</a:t>
            </a:r>
            <a:br>
              <a:rPr lang="ru-RU" dirty="0" smtClean="0"/>
            </a:br>
            <a:r>
              <a:rPr lang="ru-RU" dirty="0" smtClean="0"/>
              <a:t>Для победы трудностей закалку,</a:t>
            </a:r>
            <a:br>
              <a:rPr lang="ru-RU" dirty="0" smtClean="0"/>
            </a:br>
            <a:r>
              <a:rPr lang="ru-RU" dirty="0" smtClean="0"/>
              <a:t>Учится с тобою молодежь</a:t>
            </a:r>
            <a:br>
              <a:rPr lang="ru-RU" dirty="0" smtClean="0"/>
            </a:br>
            <a:r>
              <a:rPr lang="ru-RU" dirty="0" smtClean="0"/>
              <a:t>Развивать и волю, и смекалку.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Тем, кто учит математику,</a:t>
            </a:r>
            <a:br>
              <a:rPr lang="ru-RU" dirty="0" smtClean="0"/>
            </a:br>
            <a:r>
              <a:rPr lang="ru-RU" dirty="0" smtClean="0"/>
              <a:t>Тем, кто любит математику,</a:t>
            </a:r>
            <a:br>
              <a:rPr lang="ru-RU" dirty="0" smtClean="0"/>
            </a:br>
            <a:r>
              <a:rPr lang="ru-RU" dirty="0" smtClean="0"/>
              <a:t>Тем, кто еще не знает,</a:t>
            </a:r>
            <a:br>
              <a:rPr lang="ru-RU" dirty="0" smtClean="0"/>
            </a:br>
            <a:r>
              <a:rPr lang="ru-RU" dirty="0" smtClean="0"/>
              <a:t>Что может любить математику,</a:t>
            </a:r>
            <a:br>
              <a:rPr lang="ru-RU" dirty="0" smtClean="0"/>
            </a:br>
            <a:r>
              <a:rPr lang="ru-RU" dirty="0" smtClean="0"/>
              <a:t>Этот конкурс посвящается!</a:t>
            </a:r>
            <a:endParaRPr lang="ru-RU" dirty="0"/>
          </a:p>
        </p:txBody>
      </p:sp>
      <p:pic>
        <p:nvPicPr>
          <p:cNvPr id="4" name="Picture 2" descr="C:\Users\м\Desktop\9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2343533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584176"/>
          </a:xfrm>
        </p:spPr>
        <p:txBody>
          <a:bodyPr>
            <a:prstTxWarp prst="textStop">
              <a:avLst/>
            </a:prstTxWarp>
            <a:normAutofit/>
          </a:bodyPr>
          <a:lstStyle/>
          <a:p>
            <a:r>
              <a:rPr lang="ru-RU" sz="7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Разминка</a:t>
            </a:r>
            <a:endParaRPr lang="ru-RU" sz="72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 descr="C:\Users\м\Desktop\76881213math-image-gif-sqq9sg1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221088"/>
            <a:ext cx="273630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1944216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Самый внимательный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C:\Users\м\Desktop\8198339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933056"/>
            <a:ext cx="3024336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424936" cy="2232248"/>
          </a:xfrm>
        </p:spPr>
        <p:txBody>
          <a:bodyPr>
            <a:prstTxWarp prst="textStop">
              <a:avLst/>
            </a:prstTxWarp>
            <a:norm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Математический 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кроссворд</a:t>
            </a:r>
            <a:r>
              <a:rPr lang="ru-RU" b="1" dirty="0">
                <a:solidFill>
                  <a:srgbClr val="7030A0"/>
                </a:solidFill>
              </a:rPr>
              <a:t/>
            </a:r>
            <a:br>
              <a:rPr lang="ru-RU" b="1" dirty="0">
                <a:solidFill>
                  <a:srgbClr val="7030A0"/>
                </a:solidFill>
              </a:rPr>
            </a:b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 descr="C:\Users\м\Desktop\картинки\smeshariki-baras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833664"/>
            <a:ext cx="3024336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92896"/>
            <a:ext cx="8229600" cy="1143000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Аукцион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 descr="C:\Users\м\Desktop\картинки\20110122_mathstea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728532"/>
            <a:ext cx="2952328" cy="31294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296144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Юный эрудит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C:\Users\м\Desktop\bukvap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717032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368152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Конкурс капитанов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C:\Users\м\Desktop\40078_html_m24a827cc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861048"/>
            <a:ext cx="223224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512168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Конкурс художников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195" name="Picture 3" descr="C:\Users\м\Desktop\1329844229_palette_with_brushes_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721224"/>
            <a:ext cx="2592288" cy="3136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34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Час веселой   математики.</vt:lpstr>
      <vt:lpstr>Презентация PowerPoint</vt:lpstr>
      <vt:lpstr>Разминка</vt:lpstr>
      <vt:lpstr>Самый внимательный</vt:lpstr>
      <vt:lpstr>Математический  кроссворд </vt:lpstr>
      <vt:lpstr>Аукцион</vt:lpstr>
      <vt:lpstr>Юный эрудит</vt:lpstr>
      <vt:lpstr>Конкурс капитанов</vt:lpstr>
      <vt:lpstr>Конкурс художников</vt:lpstr>
      <vt:lpstr>0    1    2    3    4    5    6    7    8    9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Марина</cp:lastModifiedBy>
  <cp:revision>19</cp:revision>
  <dcterms:created xsi:type="dcterms:W3CDTF">2014-02-09T17:06:58Z</dcterms:created>
  <dcterms:modified xsi:type="dcterms:W3CDTF">2023-01-30T17:22:41Z</dcterms:modified>
</cp:coreProperties>
</file>