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74" r:id="rId5"/>
    <p:sldId id="263" r:id="rId6"/>
    <p:sldId id="264" r:id="rId7"/>
    <p:sldId id="276" r:id="rId8"/>
    <p:sldId id="265" r:id="rId9"/>
    <p:sldId id="267" r:id="rId10"/>
    <p:sldId id="275" r:id="rId11"/>
    <p:sldId id="268" r:id="rId12"/>
    <p:sldId id="270" r:id="rId13"/>
    <p:sldId id="271" r:id="rId14"/>
    <p:sldId id="272" r:id="rId15"/>
    <p:sldId id="273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jogtheweb.com/users_avatars/avatarOdkDcQpW9WgQ" TargetMode="External"/><Relationship Id="rId2" Type="http://schemas.openxmlformats.org/officeDocument/2006/relationships/hyperlink" Target="http://gifsgifsparavoce.files.wordpress.com/2012/02/abelhinha031.png?w=630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4168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rgbClr val="FF3F3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«Давайте поиграем. </a:t>
            </a:r>
          </a:p>
          <a:p>
            <a:pPr algn="ctr">
              <a:defRPr/>
            </a:pPr>
            <a:r>
              <a:rPr lang="ru-RU" sz="2800" b="1" dirty="0" smtClean="0">
                <a:ln w="17780" cmpd="sng">
                  <a:solidFill>
                    <a:srgbClr val="FF3F3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Развитие речи</a:t>
            </a:r>
            <a:r>
              <a:rPr lang="ru-RU" sz="4400" b="1" dirty="0" smtClean="0">
                <a:ln w="17780" cmpd="sng">
                  <a:solidFill>
                    <a:srgbClr val="FF3F3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3F3F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«Ребусы»</a:t>
            </a:r>
            <a:endParaRPr lang="ru-RU" sz="6000" b="1" dirty="0">
              <a:ln w="17780" cmpd="sng">
                <a:solidFill>
                  <a:srgbClr val="FF3F3F"/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772400" cy="720080"/>
          </a:xfrm>
        </p:spPr>
        <p:txBody>
          <a:bodyPr>
            <a:normAutofit/>
          </a:bodyPr>
          <a:lstStyle/>
          <a:p>
            <a:r>
              <a:rPr lang="ru-RU" sz="1100" b="1" i="1" dirty="0" smtClean="0"/>
              <a:t>МАОУ ДОМОДЕДОВСКИЙ ЛИЦЕЙ №3 </a:t>
            </a:r>
            <a:br>
              <a:rPr lang="ru-RU" sz="1100" b="1" i="1" dirty="0" smtClean="0"/>
            </a:br>
            <a:r>
              <a:rPr lang="ru-RU" sz="1100" b="1" i="1" dirty="0" smtClean="0"/>
              <a:t>ИМ.ГЕРОЯ СОВЕТСКОГО СОЮЗА Ю.П. МАКСИМОВА</a:t>
            </a:r>
            <a:br>
              <a:rPr lang="ru-RU" sz="1100" b="1" i="1" dirty="0" smtClean="0"/>
            </a:br>
            <a:r>
              <a:rPr lang="ru-RU" sz="1100" b="1" i="1" dirty="0" smtClean="0"/>
              <a:t>ДОШКОЛЬНОЕ ОТДЕЛЕНИЕ «РАДУГА»</a:t>
            </a:r>
            <a:endParaRPr lang="ru-RU" sz="11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96136" y="4437112"/>
            <a:ext cx="2368352" cy="641687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СЕЛЕЗНЁВА Н.И.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851920" y="5589240"/>
            <a:ext cx="1332148" cy="720079"/>
          </a:xfrm>
          <a:prstGeom prst="rightArrow">
            <a:avLst/>
          </a:prstGeom>
          <a:ln>
            <a:solidFill>
              <a:srgbClr val="FF3F3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3F3F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4200" r="8000" b="8001"/>
          <a:stretch/>
        </p:blipFill>
        <p:spPr>
          <a:xfrm>
            <a:off x="1691680" y="116632"/>
            <a:ext cx="5688632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8450" r="15350" b="24801"/>
          <a:stretch/>
        </p:blipFill>
        <p:spPr>
          <a:xfrm>
            <a:off x="1583668" y="2993680"/>
            <a:ext cx="5940660" cy="2700300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previousslide">
              <a:snd r:embed="rId5" name="click.wav"/>
            </a:hlinkClick>
          </p:cNvPr>
          <p:cNvSpPr/>
          <p:nvPr/>
        </p:nvSpPr>
        <p:spPr>
          <a:xfrm flipH="1">
            <a:off x="2381855" y="5805264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995936" y="5841268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924944"/>
            <a:ext cx="6048672" cy="28083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2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4200" r="9051" b="8001"/>
          <a:stretch/>
        </p:blipFill>
        <p:spPr>
          <a:xfrm>
            <a:off x="1691680" y="188640"/>
            <a:ext cx="561662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238782" y="3172921"/>
            <a:ext cx="4248472" cy="1906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14739" b="61458"/>
          <a:stretch/>
        </p:blipFill>
        <p:spPr>
          <a:xfrm>
            <a:off x="4716016" y="3226004"/>
            <a:ext cx="387315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995936" y="5903551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3" name="click.wav"/>
            </a:hlinkClick>
          </p:cNvPr>
          <p:cNvSpPr/>
          <p:nvPr/>
        </p:nvSpPr>
        <p:spPr>
          <a:xfrm flipH="1">
            <a:off x="2497460" y="5841266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4851" r="4201" b="50000"/>
          <a:stretch/>
        </p:blipFill>
        <p:spPr>
          <a:xfrm>
            <a:off x="1475656" y="81179"/>
            <a:ext cx="6021288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1" r="14952" b="62201"/>
          <a:stretch/>
        </p:blipFill>
        <p:spPr>
          <a:xfrm>
            <a:off x="1664296" y="3159796"/>
            <a:ext cx="5832648" cy="2636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3159796"/>
            <a:ext cx="5877272" cy="2681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4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3150" r="9051" b="4850"/>
          <a:stretch/>
        </p:blipFill>
        <p:spPr>
          <a:xfrm>
            <a:off x="1475656" y="188640"/>
            <a:ext cx="5616624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4299" b="24801"/>
          <a:stretch/>
        </p:blipFill>
        <p:spPr>
          <a:xfrm>
            <a:off x="313264" y="3409300"/>
            <a:ext cx="4104456" cy="1818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4716016" y="3429000"/>
            <a:ext cx="4008599" cy="17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3347864" y="567378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3" name="click.wav"/>
            </a:hlinkClick>
          </p:cNvPr>
          <p:cNvSpPr/>
          <p:nvPr/>
        </p:nvSpPr>
        <p:spPr>
          <a:xfrm flipH="1">
            <a:off x="1763688" y="5661248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53150" r="6950" b="6950"/>
          <a:stretch/>
        </p:blipFill>
        <p:spPr>
          <a:xfrm>
            <a:off x="611560" y="266658"/>
            <a:ext cx="5760640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1547664" y="3140968"/>
            <a:ext cx="5616624" cy="2520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47664" y="3140968"/>
            <a:ext cx="5616624" cy="252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3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1151" r="6951" b="50000"/>
          <a:stretch/>
        </p:blipFill>
        <p:spPr>
          <a:xfrm>
            <a:off x="1475656" y="188640"/>
            <a:ext cx="590465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r="14739" b="61458"/>
          <a:stretch/>
        </p:blipFill>
        <p:spPr>
          <a:xfrm>
            <a:off x="1680768" y="2829608"/>
            <a:ext cx="5627536" cy="26156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80768" y="2829608"/>
            <a:ext cx="5627536" cy="2615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</a:rPr>
              <a:t>Интернет – ресурсы: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DA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 ПРЕЗЕНТАЦИИ</a:t>
            </a:r>
            <a:endParaRPr lang="en-US" sz="1000" b="1" dirty="0">
              <a:solidFill>
                <a:srgbClr val="DA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 smtClean="0"/>
              <a:t>Божья коровка:</a:t>
            </a:r>
            <a:endParaRPr lang="ru-RU" sz="2400" dirty="0"/>
          </a:p>
          <a:p>
            <a:pPr algn="ctr">
              <a:defRPr/>
            </a:pPr>
            <a:r>
              <a:rPr lang="en-US" sz="1600" dirty="0" smtClean="0">
                <a:hlinkClick r:id="rId2"/>
              </a:rPr>
              <a:t>http://gifsgifsparavoce.files.wordpress.com/2012/02/abelhinha031.png?w=630</a:t>
            </a:r>
            <a:r>
              <a:rPr lang="ru-RU" sz="1600" dirty="0" smtClean="0"/>
              <a:t> </a:t>
            </a:r>
            <a:endParaRPr lang="ru-RU" sz="2000" dirty="0"/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Цветок</a:t>
            </a:r>
            <a:r>
              <a:rPr lang="ru-RU" sz="2000" dirty="0" smtClean="0"/>
              <a:t>: </a:t>
            </a:r>
            <a:endParaRPr lang="ru-RU" sz="2000" dirty="0"/>
          </a:p>
          <a:p>
            <a:pPr algn="ctr">
              <a:defRPr/>
            </a:pPr>
            <a:r>
              <a:rPr lang="en-US" sz="1600" dirty="0" smtClean="0">
                <a:hlinkClick r:id="rId3"/>
              </a:rPr>
              <a:t>http://img.jogtheweb.com/users_avatars/avatarOdkDcQpW9WgQ</a:t>
            </a:r>
            <a:r>
              <a:rPr lang="ru-RU" sz="1600" dirty="0" smtClean="0"/>
              <a:t> </a:t>
            </a:r>
            <a:endParaRPr lang="ru-RU" dirty="0"/>
          </a:p>
          <a:p>
            <a:pPr algn="ctr">
              <a:defRPr/>
            </a:pPr>
            <a:endParaRPr lang="ru-RU" sz="2400" i="1" dirty="0" smtClean="0"/>
          </a:p>
          <a:p>
            <a:pPr algn="ctr">
              <a:defRPr/>
            </a:pPr>
            <a:r>
              <a:rPr lang="ru-RU" sz="2400" i="1" dirty="0" smtClean="0"/>
              <a:t>Шаблон </a:t>
            </a:r>
            <a:r>
              <a:rPr lang="ru-RU" sz="2400" i="1" dirty="0"/>
              <a:t>сделан в программе </a:t>
            </a:r>
            <a:r>
              <a:rPr lang="en-US" sz="2400" i="1" dirty="0"/>
              <a:t>Adobe Photoshop </a:t>
            </a:r>
            <a:r>
              <a:rPr lang="ru-RU" sz="2400" i="1" dirty="0"/>
              <a:t>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3" name="Стрелка вправо 2">
            <a:hlinkClick r:id="" action="ppaction://hlinkshowjump?jump=previousslide">
              <a:snd r:embed="rId4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1151" r="6951" b="48949"/>
          <a:stretch/>
        </p:blipFill>
        <p:spPr>
          <a:xfrm>
            <a:off x="1619672" y="260648"/>
            <a:ext cx="5832648" cy="2736304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>
              <a:snd r:embed="rId2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51" r="15350" b="62600"/>
          <a:stretch/>
        </p:blipFill>
        <p:spPr>
          <a:xfrm>
            <a:off x="107504" y="3255410"/>
            <a:ext cx="4172348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4427984" y="3227175"/>
            <a:ext cx="4392488" cy="197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4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0101" r="9051" b="50000"/>
          <a:stretch/>
        </p:blipFill>
        <p:spPr>
          <a:xfrm>
            <a:off x="1691680" y="188640"/>
            <a:ext cx="5688632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4299" b="61550"/>
          <a:stretch/>
        </p:blipFill>
        <p:spPr>
          <a:xfrm>
            <a:off x="4427984" y="3022030"/>
            <a:ext cx="4608512" cy="2136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2751" r="15350" b="62600"/>
          <a:stretch/>
        </p:blipFill>
        <p:spPr>
          <a:xfrm>
            <a:off x="-1" y="3140968"/>
            <a:ext cx="4262139" cy="19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4000" fill="remove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4200" r="9051" b="8001"/>
          <a:stretch/>
        </p:blipFill>
        <p:spPr>
          <a:xfrm>
            <a:off x="1835696" y="188640"/>
            <a:ext cx="561662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22623" y="2996952"/>
            <a:ext cx="4493299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4572000" y="2996952"/>
            <a:ext cx="4248472" cy="1906366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>
              <a:snd r:embed="rId7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4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4199" r="9050" b="8001"/>
          <a:stretch/>
        </p:blipFill>
        <p:spPr>
          <a:xfrm>
            <a:off x="1331640" y="332656"/>
            <a:ext cx="6048672" cy="2791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450" r="15350" b="24801"/>
          <a:stretch/>
        </p:blipFill>
        <p:spPr>
          <a:xfrm>
            <a:off x="4572000" y="3330387"/>
            <a:ext cx="4392488" cy="1970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51" r="15350" b="62600"/>
          <a:stretch/>
        </p:blipFill>
        <p:spPr>
          <a:xfrm>
            <a:off x="179512" y="3330549"/>
            <a:ext cx="3960440" cy="1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4572000" y="5736562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3" name="click.wav"/>
            </a:hlinkClick>
          </p:cNvPr>
          <p:cNvSpPr/>
          <p:nvPr/>
        </p:nvSpPr>
        <p:spPr>
          <a:xfrm flipH="1">
            <a:off x="2987824" y="5700558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0101" r="5900" b="50000"/>
          <a:stretch/>
        </p:blipFill>
        <p:spPr>
          <a:xfrm>
            <a:off x="1217522" y="177902"/>
            <a:ext cx="5904656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5349" b="61550"/>
          <a:stretch/>
        </p:blipFill>
        <p:spPr>
          <a:xfrm>
            <a:off x="1289530" y="2937113"/>
            <a:ext cx="5760640" cy="2704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7522" y="2914206"/>
            <a:ext cx="5904656" cy="27470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4200" r="8000" b="8001"/>
          <a:stretch/>
        </p:blipFill>
        <p:spPr>
          <a:xfrm>
            <a:off x="1691680" y="188640"/>
            <a:ext cx="5688632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7799" r="15349" b="23750"/>
          <a:stretch/>
        </p:blipFill>
        <p:spPr>
          <a:xfrm>
            <a:off x="1691680" y="2924944"/>
            <a:ext cx="5616624" cy="2636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924944"/>
            <a:ext cx="5688632" cy="2636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4716016" y="5736562"/>
            <a:ext cx="1224136" cy="788782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previousslide">
              <a:snd r:embed="rId5" name="click.wav"/>
            </a:hlinkClick>
          </p:cNvPr>
          <p:cNvSpPr/>
          <p:nvPr/>
        </p:nvSpPr>
        <p:spPr>
          <a:xfrm flipH="1">
            <a:off x="2987824" y="5700558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2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0101" r="8000" b="51050"/>
          <a:stretch/>
        </p:blipFill>
        <p:spPr>
          <a:xfrm>
            <a:off x="1583668" y="188640"/>
            <a:ext cx="568863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651" r="14300" b="62600"/>
          <a:stretch/>
        </p:blipFill>
        <p:spPr>
          <a:xfrm>
            <a:off x="179512" y="3212976"/>
            <a:ext cx="4068452" cy="1825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4299" b="61550"/>
          <a:stretch/>
        </p:blipFill>
        <p:spPr>
          <a:xfrm>
            <a:off x="4427984" y="3022030"/>
            <a:ext cx="4608512" cy="21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4932040" y="5517230"/>
            <a:ext cx="1260140" cy="720081"/>
          </a:xfrm>
          <a:prstGeom prst="rightArrow">
            <a:avLst/>
          </a:prstGeom>
          <a:solidFill>
            <a:schemeClr val="accent2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" action="ppaction://hlinkshowjump?jump=previousslide">
              <a:snd r:embed="rId2" name="click.wav"/>
            </a:hlinkClick>
          </p:cNvPr>
          <p:cNvSpPr/>
          <p:nvPr/>
        </p:nvSpPr>
        <p:spPr>
          <a:xfrm flipH="1">
            <a:off x="3059832" y="5517230"/>
            <a:ext cx="1368152" cy="79209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051" r="8000" b="50000"/>
          <a:stretch/>
        </p:blipFill>
        <p:spPr>
          <a:xfrm>
            <a:off x="1547664" y="116632"/>
            <a:ext cx="5760640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14299" b="61550"/>
          <a:stretch/>
        </p:blipFill>
        <p:spPr>
          <a:xfrm>
            <a:off x="2051720" y="3066306"/>
            <a:ext cx="4968552" cy="23031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3069524"/>
            <a:ext cx="5040560" cy="2303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43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Schoolbook</vt:lpstr>
      <vt:lpstr>Тема Office</vt:lpstr>
      <vt:lpstr>МАОУ ДОМОДЕДОВСКИЙ ЛИЦЕЙ №3  ИМ.ГЕРОЯ СОВЕТСКОГО СОЮЗА Ю.П. МАКСИМОВА ДОШКОЛЬНОЕ ОТДЕЛЕНИЕ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16</cp:revision>
  <dcterms:created xsi:type="dcterms:W3CDTF">2014-06-15T09:49:01Z</dcterms:created>
  <dcterms:modified xsi:type="dcterms:W3CDTF">2024-07-03T13:55:44Z</dcterms:modified>
</cp:coreProperties>
</file>