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58" r:id="rId5"/>
    <p:sldId id="260" r:id="rId6"/>
    <p:sldId id="266" r:id="rId7"/>
    <p:sldId id="262" r:id="rId8"/>
    <p:sldId id="263" r:id="rId9"/>
    <p:sldId id="264" r:id="rId10"/>
    <p:sldId id="261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83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9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DF008-2498-4DEB-BAA1-0313B25A3869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B4BEC-8D20-4CEF-8EF5-0D3F539B4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825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DF008-2498-4DEB-BAA1-0313B25A3869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B4BEC-8D20-4CEF-8EF5-0D3F539B4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94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DF008-2498-4DEB-BAA1-0313B25A3869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B4BEC-8D20-4CEF-8EF5-0D3F539B4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597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DF008-2498-4DEB-BAA1-0313B25A3869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B4BEC-8D20-4CEF-8EF5-0D3F539B4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765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DF008-2498-4DEB-BAA1-0313B25A3869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B4BEC-8D20-4CEF-8EF5-0D3F539B4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169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DF008-2498-4DEB-BAA1-0313B25A3869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B4BEC-8D20-4CEF-8EF5-0D3F539B4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528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DF008-2498-4DEB-BAA1-0313B25A3869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B4BEC-8D20-4CEF-8EF5-0D3F539B4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355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DF008-2498-4DEB-BAA1-0313B25A3869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B4BEC-8D20-4CEF-8EF5-0D3F539B4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089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DF008-2498-4DEB-BAA1-0313B25A3869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B4BEC-8D20-4CEF-8EF5-0D3F539B4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207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DF008-2498-4DEB-BAA1-0313B25A3869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B4BEC-8D20-4CEF-8EF5-0D3F539B4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272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DF008-2498-4DEB-BAA1-0313B25A3869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B4BEC-8D20-4CEF-8EF5-0D3F539B4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846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DF008-2498-4DEB-BAA1-0313B25A3869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B4BEC-8D20-4CEF-8EF5-0D3F539B4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680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КАКОЙ НЕМЕЦКИЯ ЯЗЫК?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CA" sz="4800" dirty="0" smtClean="0">
                <a:latin typeface="Algerian" panose="04020705040A02060702" pitchFamily="82" charset="0"/>
              </a:rPr>
              <a:t>WIE IST DEUTSCH?</a:t>
            </a:r>
            <a:endParaRPr lang="ru-RU" sz="4800" dirty="0"/>
          </a:p>
        </p:txBody>
      </p:sp>
      <p:pic>
        <p:nvPicPr>
          <p:cNvPr id="4" name="Рисунок 3" descr="https://fsd.multiurok.ru/html/2018/11/10/s_5be6fab761e50/993584_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696" y="4154418"/>
            <a:ext cx="3489960" cy="2577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https://cdn.picpng.com/germany/germany-flag-black-red-gold-678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19" y="444843"/>
            <a:ext cx="2373235" cy="178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i.artfile.ru/2048x1365_922217_%5bwww.ArtFile.ru%5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383" y="219733"/>
            <a:ext cx="3318407" cy="229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dvayarda.ru/wp-content/uploads/2019/08/obuchenie-nemeckom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3" y="4361333"/>
            <a:ext cx="3039762" cy="197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25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                        </a:t>
            </a:r>
            <a:r>
              <a:rPr lang="en-CA" dirty="0" smtClean="0">
                <a:solidFill>
                  <a:srgbClr val="FF0000"/>
                </a:solidFill>
                <a:latin typeface="Algerian" panose="04020705040A02060702" pitchFamily="82" charset="0"/>
              </a:rPr>
              <a:t>BIS BALD!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 descr="https://avatars.mds.yandex.net/get-zen_doc/2810999/pub_5ee223fec89f4a0d550ef55d_5ee22699ca0d7257a866ae48/scale_1200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226" y="2545492"/>
            <a:ext cx="8254315" cy="4188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200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00B0F0"/>
                </a:solidFill>
                <a:latin typeface="Algerian" panose="04020705040A02060702" pitchFamily="82" charset="0"/>
              </a:rPr>
              <a:t>DEUTSCH IST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FF0000"/>
                </a:solidFill>
              </a:rPr>
              <a:t>SUPER </a:t>
            </a:r>
          </a:p>
          <a:p>
            <a:r>
              <a:rPr lang="en-CA" dirty="0" smtClean="0">
                <a:solidFill>
                  <a:srgbClr val="FF0000"/>
                </a:solidFill>
              </a:rPr>
              <a:t>INTERESSANT</a:t>
            </a:r>
          </a:p>
          <a:p>
            <a:r>
              <a:rPr lang="en-CA" dirty="0" smtClean="0">
                <a:solidFill>
                  <a:srgbClr val="FF0000"/>
                </a:solidFill>
              </a:rPr>
              <a:t>SPANNEND</a:t>
            </a:r>
          </a:p>
          <a:p>
            <a:r>
              <a:rPr lang="en-CA" dirty="0" smtClean="0">
                <a:solidFill>
                  <a:srgbClr val="FF0000"/>
                </a:solidFill>
              </a:rPr>
              <a:t>KLASSE</a:t>
            </a:r>
          </a:p>
          <a:p>
            <a:r>
              <a:rPr lang="en-CA" dirty="0" smtClean="0">
                <a:solidFill>
                  <a:srgbClr val="FF0000"/>
                </a:solidFill>
              </a:rPr>
              <a:t>TOLL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https://phonoteka.org/uploads/posts/2021-04/1619739467_26-phonoteka_org-p-detskii-fon-s-knizhkami-2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025" y="1027906"/>
            <a:ext cx="4779010" cy="5476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637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481915"/>
            <a:ext cx="9144000" cy="963826"/>
          </a:xfrm>
        </p:spPr>
        <p:txBody>
          <a:bodyPr>
            <a:noAutofit/>
          </a:bodyPr>
          <a:lstStyle/>
          <a:p>
            <a:r>
              <a:rPr lang="en-CA" dirty="0" smtClean="0">
                <a:solidFill>
                  <a:srgbClr val="00B050"/>
                </a:solidFill>
                <a:latin typeface="Algerian" panose="04020705040A02060702" pitchFamily="82" charset="0"/>
              </a:rPr>
              <a:t>DEUTSCHES ABC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2259" y="1828801"/>
            <a:ext cx="9144000" cy="331778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https://cdn.100sp.ru/pictures/898086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372" y="1445741"/>
            <a:ext cx="9218141" cy="512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20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Знаем ли мы эти слова?</a:t>
            </a:r>
            <a:endParaRPr lang="ru-RU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7030A0"/>
                </a:solidFill>
                <a:latin typeface="Algerian" panose="04020705040A02060702" pitchFamily="82" charset="0"/>
              </a:rPr>
              <a:t>COMPUTER</a:t>
            </a:r>
          </a:p>
          <a:p>
            <a:r>
              <a:rPr lang="en-CA" dirty="0" smtClean="0">
                <a:solidFill>
                  <a:srgbClr val="7030A0"/>
                </a:solidFill>
                <a:latin typeface="Algerian" panose="04020705040A02060702" pitchFamily="82" charset="0"/>
              </a:rPr>
              <a:t>HAMBURGER</a:t>
            </a:r>
          </a:p>
          <a:p>
            <a:r>
              <a:rPr lang="en-CA" dirty="0" smtClean="0">
                <a:solidFill>
                  <a:srgbClr val="7030A0"/>
                </a:solidFill>
                <a:latin typeface="Algerian" panose="04020705040A02060702" pitchFamily="82" charset="0"/>
              </a:rPr>
              <a:t>KINDERSURPRIS</a:t>
            </a:r>
          </a:p>
          <a:p>
            <a:r>
              <a:rPr lang="en-CA" dirty="0" smtClean="0">
                <a:solidFill>
                  <a:srgbClr val="7030A0"/>
                </a:solidFill>
                <a:latin typeface="Algerian" panose="04020705040A02060702" pitchFamily="82" charset="0"/>
              </a:rPr>
              <a:t>TOURIST</a:t>
            </a:r>
          </a:p>
          <a:p>
            <a:r>
              <a:rPr lang="en-CA" dirty="0" smtClean="0">
                <a:solidFill>
                  <a:srgbClr val="7030A0"/>
                </a:solidFill>
                <a:latin typeface="Algerian" panose="04020705040A02060702" pitchFamily="82" charset="0"/>
              </a:rPr>
              <a:t>KASSETTE</a:t>
            </a:r>
          </a:p>
          <a:p>
            <a:r>
              <a:rPr lang="en-CA" dirty="0" smtClean="0">
                <a:solidFill>
                  <a:srgbClr val="7030A0"/>
                </a:solidFill>
                <a:latin typeface="Algerian" panose="04020705040A02060702" pitchFamily="82" charset="0"/>
              </a:rPr>
              <a:t>STADION</a:t>
            </a:r>
          </a:p>
          <a:p>
            <a:r>
              <a:rPr lang="en-CA" dirty="0" smtClean="0">
                <a:solidFill>
                  <a:srgbClr val="7030A0"/>
                </a:solidFill>
                <a:latin typeface="Algerian" panose="04020705040A02060702" pitchFamily="82" charset="0"/>
              </a:rPr>
              <a:t>ALPEN</a:t>
            </a:r>
            <a:endParaRPr lang="ru-RU" dirty="0">
              <a:solidFill>
                <a:srgbClr val="7030A0"/>
              </a:solidFill>
              <a:latin typeface="Arial Narrow" panose="020B0606020202030204" pitchFamily="34" charset="0"/>
            </a:endParaRPr>
          </a:p>
        </p:txBody>
      </p:sp>
      <p:pic>
        <p:nvPicPr>
          <p:cNvPr id="1026" name="Picture 2" descr="https://udoba.org/sites/default/files/h5p/content/40380/images/image-6289bafc7855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490" y="4031858"/>
            <a:ext cx="2149186" cy="255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mycdn.me/i?r=AzEPZsRbOZEKgBhR0XGMT1RkB6OKihnQFNUpJqe5OPAWYaaKTM5SRkZCeTgDn6uOy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3514" y="2842054"/>
            <a:ext cx="1832626" cy="140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kartinkin.net/uploads/posts/2021-07/thumbs/1625508268_18-kartinkin-com-p-kasseta-art-art-krasivo-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528" y="4728649"/>
            <a:ext cx="2842054" cy="163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vsegda-pomnim.com/uploads/posts/2022-04/1650920738_16-vsegda-pomnim-com-p-gori-alpi-foto-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887" y="1851509"/>
            <a:ext cx="3545500" cy="219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xn--19-kmc.xn--80aafey1amqq.xn--d1acj3b/images/events/cover/24bace37770e22f5d359916e55e503f4_bi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555" y="1417853"/>
            <a:ext cx="2504118" cy="26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zabavniks.com/wp-content/uploads/stadion_18_1309204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9989" y="4250724"/>
            <a:ext cx="2746096" cy="201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www.i-igrushki.ru/upload/iblock/12c/12ce3cce97fb8ad09b7d3a26e5f42ae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673" y="556053"/>
            <a:ext cx="1631466" cy="188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06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                        </a:t>
            </a:r>
            <a:r>
              <a:rPr lang="en-CA" dirty="0" smtClean="0">
                <a:solidFill>
                  <a:srgbClr val="FFC000"/>
                </a:solidFill>
                <a:latin typeface="Algerian" panose="04020705040A02060702" pitchFamily="82" charset="0"/>
              </a:rPr>
              <a:t>DAS LIED”GUTEN TAG”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4" name="Объект 3" descr="https://sun9-87.userapi.com/impf/c849132/v849132983/ee99b/PBlhAjWqPTs.jpg?size=604x453&amp;quality=96&amp;sign=105fb583bf06840f9ddc1c1233cea5a0&amp;type=album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1843881"/>
            <a:ext cx="6974874" cy="48658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412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53572"/>
          </a:xfrm>
        </p:spPr>
        <p:txBody>
          <a:bodyPr/>
          <a:lstStyle/>
          <a:p>
            <a:r>
              <a:rPr lang="en-CA" dirty="0" smtClean="0">
                <a:solidFill>
                  <a:srgbClr val="0070C0"/>
                </a:solidFill>
                <a:latin typeface="Algerian" panose="04020705040A02060702" pitchFamily="82" charset="0"/>
              </a:rPr>
              <a:t>BEKANNTE MENSCHEN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855308"/>
            <a:ext cx="9144000" cy="140249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 descr="https://kartinkin.net/uploads/posts/2022-03/1646549798_20-kartinkin-net-p-einshtein-kartinki-2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80" y="2075935"/>
            <a:ext cx="2446639" cy="2231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snob.ru/indoc/og/fe/6c/fe6ca9a9a3973aabde9cb59b36330e5639d2105148fb6b28af73d2946657bc6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933" y="1988819"/>
            <a:ext cx="2928551" cy="2383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cdn.culture.ru/images/ac0d6d8e-f0f0-5257-80d8-7127958743e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104" y="2132620"/>
            <a:ext cx="2903837" cy="2312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cdnn21.img.ria.ru/images/07e5/03/09/1600448007_0:0:2644:1487_1920x0_80_0_0_eaec3beb8b48dac079a384edf196bef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62" y="4695568"/>
            <a:ext cx="2880722" cy="2026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damion.club/uploads/posts/2022-02/1644284787_24-damion-club-p-til-shvaiger-znamenitosti-2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570" y="4841492"/>
            <a:ext cx="3099332" cy="179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sportishka.com/uploads/posts/2021-12/1639000179_60-sportishka-com-p-mikhael-shumakher-sport-krasivo-foto-6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693" y="2320746"/>
            <a:ext cx="2502037" cy="1895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i.pinimg.com/originals/28/9b/d4/289bd48a37475042ff979eeb3673d3db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944" y="4620938"/>
            <a:ext cx="2551430" cy="22370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207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               </a:t>
            </a:r>
            <a:r>
              <a:rPr lang="en-CA" dirty="0" smtClean="0">
                <a:solidFill>
                  <a:srgbClr val="FF0000"/>
                </a:solidFill>
                <a:latin typeface="Algerian" panose="04020705040A02060702" pitchFamily="82" charset="0"/>
              </a:rPr>
              <a:t>AUTOS IN DEUTSCHLAND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 descr="https://s1.1zoom.ru/b4860/173/Mercedes-Benz_AMG_C-Class_C205_Coupe_Front_Motion_554021_2048x11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56" y="1690688"/>
            <a:ext cx="3233122" cy="181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-dog.ru/wallpapers/0/13/500089565352512/2015-g-audi-r8-v10-audi-krasnyj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923" y="1416291"/>
            <a:ext cx="3748877" cy="283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s1.1zoom.ru/big3/897/BMW_Spices_2015_CSL_4524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304" y="1837684"/>
            <a:ext cx="2981995" cy="199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s://foto.carexpert.ru/img/foto1680/opel/opelas15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28" y="3830596"/>
            <a:ext cx="2960950" cy="264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foto.carexpert.ru/img/foto1680/porsche/pors924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385" y="4053018"/>
            <a:ext cx="3497914" cy="242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foto.carexpert.ru/img/foto1680/vw/vwpl17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286" y="4539548"/>
            <a:ext cx="3738514" cy="191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91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>
                <a:latin typeface="Algerian" panose="04020705040A02060702" pitchFamily="82" charset="0"/>
              </a:rPr>
              <a:t>                              </a:t>
            </a:r>
            <a:r>
              <a:rPr lang="en-CA" dirty="0" smtClean="0">
                <a:solidFill>
                  <a:srgbClr val="00B050"/>
                </a:solidFill>
                <a:latin typeface="Algerian" panose="04020705040A02060702" pitchFamily="82" charset="0"/>
              </a:rPr>
              <a:t>AUTOSNAMEN</a:t>
            </a:r>
            <a:r>
              <a:rPr lang="en-CA" dirty="0" smtClean="0">
                <a:latin typeface="Algerian" panose="04020705040A02060702" pitchFamily="82" charset="0"/>
              </a:rPr>
              <a:t/>
            </a:r>
            <a:br>
              <a:rPr lang="en-CA" dirty="0" smtClean="0">
                <a:latin typeface="Algerian" panose="04020705040A02060702" pitchFamily="82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21028"/>
            <a:ext cx="6761205" cy="4916574"/>
          </a:xfrm>
        </p:spPr>
        <p:txBody>
          <a:bodyPr>
            <a:normAutofit/>
          </a:bodyPr>
          <a:lstStyle/>
          <a:p>
            <a:r>
              <a:rPr lang="en-CA" dirty="0" smtClean="0"/>
              <a:t> </a:t>
            </a:r>
            <a:r>
              <a:rPr lang="en-CA" dirty="0" smtClean="0">
                <a:solidFill>
                  <a:srgbClr val="0070C0"/>
                </a:solidFill>
                <a:latin typeface="Algerian" panose="04020705040A02060702" pitchFamily="82" charset="0"/>
              </a:rPr>
              <a:t>VOLKSWAGEN</a:t>
            </a:r>
          </a:p>
          <a:p>
            <a:r>
              <a:rPr lang="en-CA" dirty="0" smtClean="0">
                <a:solidFill>
                  <a:srgbClr val="0070C0"/>
                </a:solidFill>
                <a:latin typeface="Algerian" panose="04020705040A02060702" pitchFamily="82" charset="0"/>
              </a:rPr>
              <a:t>BMW</a:t>
            </a:r>
          </a:p>
          <a:p>
            <a:r>
              <a:rPr lang="en-CA" dirty="0" smtClean="0">
                <a:solidFill>
                  <a:srgbClr val="0070C0"/>
                </a:solidFill>
                <a:latin typeface="Algerian" panose="04020705040A02060702" pitchFamily="82" charset="0"/>
              </a:rPr>
              <a:t>AUDI</a:t>
            </a:r>
          </a:p>
          <a:p>
            <a:r>
              <a:rPr lang="en-CA" dirty="0" smtClean="0">
                <a:solidFill>
                  <a:srgbClr val="0070C0"/>
                </a:solidFill>
                <a:latin typeface="Algerian" panose="04020705040A02060702" pitchFamily="82" charset="0"/>
              </a:rPr>
              <a:t>MERSEDES-BENZ</a:t>
            </a:r>
          </a:p>
          <a:p>
            <a:r>
              <a:rPr lang="en-CA" dirty="0" smtClean="0">
                <a:solidFill>
                  <a:srgbClr val="0070C0"/>
                </a:solidFill>
                <a:latin typeface="Algerian" panose="04020705040A02060702" pitchFamily="82" charset="0"/>
              </a:rPr>
              <a:t>PORSCHE</a:t>
            </a:r>
          </a:p>
          <a:p>
            <a:r>
              <a:rPr lang="en-CA" dirty="0" smtClean="0">
                <a:solidFill>
                  <a:srgbClr val="0070C0"/>
                </a:solidFill>
                <a:latin typeface="Algerian" panose="04020705040A02060702" pitchFamily="82" charset="0"/>
              </a:rPr>
              <a:t>OPEL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074" name="Picture 2" descr="https://avtogroupservis.ru/wp-content/uploads/3/0/e/30eafb092727893f35a8afa1c2b1c0e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076" y="1336161"/>
            <a:ext cx="7154562" cy="486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23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0070C0"/>
                </a:solidFill>
                <a:latin typeface="Algerian" panose="04020705040A02060702" pitchFamily="82" charset="0"/>
              </a:rPr>
              <a:t>                             DIE </a:t>
            </a:r>
            <a:r>
              <a:rPr lang="en-CA" dirty="0">
                <a:solidFill>
                  <a:srgbClr val="0070C0"/>
                </a:solidFill>
                <a:latin typeface="Algerian" panose="04020705040A02060702" pitchFamily="82" charset="0"/>
              </a:rPr>
              <a:t>FLAGGE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Picture 2" descr="https://cdn.picpng.com/germany/germany-flag-black-red-gold-67803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162" y="1992162"/>
            <a:ext cx="7785340" cy="486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57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57</Words>
  <Application>Microsoft Office PowerPoint</Application>
  <PresentationFormat>Широкоэкранный</PresentationFormat>
  <Paragraphs>29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Algerian</vt:lpstr>
      <vt:lpstr>Arial</vt:lpstr>
      <vt:lpstr>Arial Narrow</vt:lpstr>
      <vt:lpstr>Calibri</vt:lpstr>
      <vt:lpstr>Calibri Light</vt:lpstr>
      <vt:lpstr>Тема Office</vt:lpstr>
      <vt:lpstr>КАКОЙ НЕМЕЦКИЯ ЯЗЫК?</vt:lpstr>
      <vt:lpstr>DEUTSCH IST</vt:lpstr>
      <vt:lpstr>DEUTSCHES ABC</vt:lpstr>
      <vt:lpstr>Знаем ли мы эти слова?</vt:lpstr>
      <vt:lpstr>                        DAS LIED”GUTEN TAG”</vt:lpstr>
      <vt:lpstr>BEKANNTE MENSCHEN</vt:lpstr>
      <vt:lpstr>               AUTOS IN DEUTSCHLAND</vt:lpstr>
      <vt:lpstr>                              AUTOSNAMEN </vt:lpstr>
      <vt:lpstr>                             DIE FLAGGE</vt:lpstr>
      <vt:lpstr>                        BIS BALD!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КАКОЙ НЕМЕЦКИЯ ЯЗЫК?</dc:title>
  <dc:creator>Учетная запись Майкрософт</dc:creator>
  <cp:lastModifiedBy>Учетная запись Майкрософт</cp:lastModifiedBy>
  <cp:revision>12</cp:revision>
  <dcterms:created xsi:type="dcterms:W3CDTF">2022-09-05T06:34:09Z</dcterms:created>
  <dcterms:modified xsi:type="dcterms:W3CDTF">2023-09-06T10:35:55Z</dcterms:modified>
</cp:coreProperties>
</file>