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456C-263F-4B00-9515-9BCCCE99265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1730-BEA6-4C6F-A48C-4F4A01788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02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456C-263F-4B00-9515-9BCCCE99265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1730-BEA6-4C6F-A48C-4F4A01788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9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456C-263F-4B00-9515-9BCCCE99265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1730-BEA6-4C6F-A48C-4F4A01788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9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456C-263F-4B00-9515-9BCCCE99265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1730-BEA6-4C6F-A48C-4F4A01788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3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456C-263F-4B00-9515-9BCCCE99265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1730-BEA6-4C6F-A48C-4F4A01788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3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456C-263F-4B00-9515-9BCCCE99265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1730-BEA6-4C6F-A48C-4F4A01788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85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456C-263F-4B00-9515-9BCCCE99265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1730-BEA6-4C6F-A48C-4F4A01788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01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456C-263F-4B00-9515-9BCCCE99265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1730-BEA6-4C6F-A48C-4F4A01788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6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456C-263F-4B00-9515-9BCCCE99265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1730-BEA6-4C6F-A48C-4F4A01788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30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456C-263F-4B00-9515-9BCCCE99265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1730-BEA6-4C6F-A48C-4F4A01788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88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456C-263F-4B00-9515-9BCCCE99265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1730-BEA6-4C6F-A48C-4F4A01788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6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A456C-263F-4B00-9515-9BCCCE99265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31730-BEA6-4C6F-A48C-4F4A01788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3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9" y="16507"/>
            <a:ext cx="9120781" cy="68317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0792" y="404664"/>
            <a:ext cx="6489469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Четырехугольники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Математика, 5 класс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Учитель: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Елена Юрьевна </a:t>
            </a:r>
          </a:p>
          <a:p>
            <a:pPr algn="ctr"/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Дудова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727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r>
              <a:rPr lang="ru-RU" dirty="0" smtClean="0"/>
              <a:t>Какой длины надо взять кусок проволоки,  чтобы согнуть из нее: </a:t>
            </a:r>
          </a:p>
          <a:p>
            <a:pPr marL="0" indent="0">
              <a:buNone/>
            </a:pPr>
            <a:r>
              <a:rPr lang="ru-RU" dirty="0" smtClean="0"/>
              <a:t>а) квадрат  со  стороной  2  см; </a:t>
            </a:r>
          </a:p>
          <a:p>
            <a:pPr marL="0" indent="0">
              <a:buNone/>
            </a:pPr>
            <a:r>
              <a:rPr lang="ru-RU" dirty="0" smtClean="0"/>
              <a:t> б)  прямоугольник  со  сторонами  12  см  и  5  см?  </a:t>
            </a:r>
          </a:p>
          <a:p>
            <a:pPr marL="0" indent="0">
              <a:buNone/>
            </a:pPr>
            <a:r>
              <a:rPr lang="ru-RU" dirty="0" smtClean="0"/>
              <a:t>Можно  ли  из  куска  проволоки  длиной    15  см  согнуть  квадрат  со  стороной  4  см?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57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Начертите в тетради прямоугольник. Длина – 14 клеточек, ширина – 6 клеточек. Обозначьте его АВСД. </a:t>
            </a:r>
          </a:p>
          <a:p>
            <a:r>
              <a:rPr lang="ru-RU" dirty="0" smtClean="0"/>
              <a:t>Вычислите периметр прямоугольника. Ответ дайте в см.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8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21978" r="14698" b="44909"/>
          <a:stretch/>
        </p:blipFill>
        <p:spPr bwMode="auto">
          <a:xfrm>
            <a:off x="467544" y="381135"/>
            <a:ext cx="8136904" cy="194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1" t="66081" r="12835" b="7252"/>
          <a:stretch/>
        </p:blipFill>
        <p:spPr bwMode="auto">
          <a:xfrm>
            <a:off x="251520" y="3212976"/>
            <a:ext cx="8762164" cy="1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3717032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920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Найдите  периметр  прямоугольника  со  сторонами,  равными: </a:t>
            </a:r>
          </a:p>
          <a:p>
            <a:r>
              <a:rPr lang="ru-RU" dirty="0" smtClean="0"/>
              <a:t> а)  22  м  и  14  м;  </a:t>
            </a:r>
          </a:p>
          <a:p>
            <a:r>
              <a:rPr lang="ru-RU" dirty="0" smtClean="0"/>
              <a:t>б)  3  м  45  см  и  1  м  70  см.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077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9" y="16507"/>
            <a:ext cx="9120781" cy="68317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Сколько прямоугольников вы видите на рисунке?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8" t="36483" r="16264" b="37143"/>
          <a:stretch/>
        </p:blipFill>
        <p:spPr bwMode="auto">
          <a:xfrm>
            <a:off x="2563838" y="3284984"/>
            <a:ext cx="4122549" cy="310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226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9" y="16507"/>
            <a:ext cx="9120781" cy="683178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764704"/>
            <a:ext cx="648072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3600" b="1" dirty="0" smtClean="0"/>
              <a:t>Домашнее задание:</a:t>
            </a:r>
          </a:p>
          <a:p>
            <a:pPr marL="0" indent="0">
              <a:buNone/>
            </a:pPr>
            <a:r>
              <a:rPr lang="ru-RU" sz="2800" b="1" dirty="0" smtClean="0"/>
              <a:t>1.</a:t>
            </a:r>
            <a:r>
              <a:rPr lang="ru-RU" sz="2800" dirty="0" smtClean="0"/>
              <a:t> Найдите  периметр  квадрата  со  стороной,  равной: </a:t>
            </a:r>
          </a:p>
          <a:p>
            <a:pPr marL="0" indent="0">
              <a:buNone/>
            </a:pPr>
            <a:r>
              <a:rPr lang="ru-RU" sz="2800" dirty="0" smtClean="0"/>
              <a:t> а)  5  см;   </a:t>
            </a:r>
          </a:p>
          <a:p>
            <a:pPr marL="0" indent="0">
              <a:buNone/>
            </a:pPr>
            <a:r>
              <a:rPr lang="ru-RU" sz="2800" dirty="0" smtClean="0"/>
              <a:t> б)  7  см  5  мм;  </a:t>
            </a:r>
          </a:p>
          <a:p>
            <a:pPr marL="0" indent="0">
              <a:buNone/>
            </a:pPr>
            <a:r>
              <a:rPr lang="ru-RU" sz="2800" dirty="0" smtClean="0"/>
              <a:t>в)  10  см  3  мм</a:t>
            </a:r>
          </a:p>
          <a:p>
            <a:pPr marL="0" indent="0">
              <a:buNone/>
            </a:pPr>
            <a:r>
              <a:rPr lang="ru-RU" sz="2800" b="1" dirty="0" smtClean="0"/>
              <a:t>2. </a:t>
            </a:r>
            <a:r>
              <a:rPr lang="ru-RU" sz="2800" dirty="0" smtClean="0"/>
              <a:t>Найдите  периметр  прямоугольника, если  его длина 15  см, а ширина на 6 сантиметров меньше длины.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8869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9" y="16507"/>
            <a:ext cx="9120781" cy="68317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662683"/>
            <a:ext cx="61926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Использовать терминологию, связанную с </a:t>
            </a:r>
            <a:r>
              <a:rPr lang="ru-RU" sz="2800" dirty="0" err="1" smtClean="0"/>
              <a:t>с</a:t>
            </a:r>
            <a:r>
              <a:rPr lang="ru-RU" sz="2800" dirty="0" smtClean="0"/>
              <a:t> </a:t>
            </a:r>
            <a:r>
              <a:rPr lang="ru-RU" sz="2800" dirty="0"/>
              <a:t>многоугольниками: угол, вершина, сторона, </a:t>
            </a:r>
            <a:r>
              <a:rPr lang="ru-RU" sz="2800" dirty="0" smtClean="0"/>
              <a:t>диагональ.</a:t>
            </a:r>
            <a:endParaRPr lang="ru-RU" sz="2800" dirty="0"/>
          </a:p>
          <a:p>
            <a:r>
              <a:rPr lang="ru-RU" sz="2800" dirty="0"/>
              <a:t>Изображать изученные геометрические фигуры на </a:t>
            </a:r>
            <a:r>
              <a:rPr lang="ru-RU" sz="2800" dirty="0" smtClean="0"/>
              <a:t>клетчатой </a:t>
            </a:r>
            <a:r>
              <a:rPr lang="ru-RU" sz="2800" dirty="0"/>
              <a:t>бумаге с помощью </a:t>
            </a:r>
            <a:r>
              <a:rPr lang="ru-RU" sz="2800" dirty="0" smtClean="0"/>
              <a:t>линейки.</a:t>
            </a:r>
          </a:p>
          <a:p>
            <a:r>
              <a:rPr lang="ru-RU" sz="2800" dirty="0" smtClean="0"/>
              <a:t>Вычислять </a:t>
            </a:r>
            <a:r>
              <a:rPr lang="ru-RU" sz="2800" dirty="0"/>
              <a:t>периметр </a:t>
            </a:r>
            <a:r>
              <a:rPr lang="ru-RU" sz="2800" dirty="0" smtClean="0"/>
              <a:t>квадрата</a:t>
            </a:r>
            <a:r>
              <a:rPr lang="ru-RU" sz="2800" dirty="0"/>
              <a:t>, </a:t>
            </a:r>
            <a:r>
              <a:rPr lang="ru-RU" sz="2800" dirty="0" smtClean="0"/>
              <a:t>прямоугольника.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1112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Назовите равные фигуры на рисунке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4" t="22815" r="25907" b="52864"/>
          <a:stretch/>
        </p:blipFill>
        <p:spPr bwMode="auto">
          <a:xfrm>
            <a:off x="467544" y="1988840"/>
            <a:ext cx="8280920" cy="238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631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r>
              <a:rPr lang="ru-RU" dirty="0" smtClean="0"/>
              <a:t>У прямоугольника противоположные стороны равны, а две смежные (соседние) стороны могут быть различны. (Эти стороны прямоугольника иногда называют длиной и шириной.)</a:t>
            </a:r>
          </a:p>
          <a:p>
            <a:r>
              <a:rPr lang="ru-RU" dirty="0" smtClean="0"/>
              <a:t>Если у прямоугольника все стороны равны, то его называют квадратом.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359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7"/>
            <a:ext cx="8229600" cy="3168352"/>
          </a:xfrm>
        </p:spPr>
        <p:txBody>
          <a:bodyPr/>
          <a:lstStyle/>
          <a:p>
            <a:r>
              <a:rPr lang="ru-RU" dirty="0" smtClean="0"/>
              <a:t>У прямоугольника, как и у любого четырёхугольника, две диагонали</a:t>
            </a:r>
          </a:p>
          <a:p>
            <a:r>
              <a:rPr lang="ru-RU" dirty="0" smtClean="0"/>
              <a:t>Диагонали прямоугольника равны и в точке пересечения делятся пополам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6" t="18901" r="8351" b="39194"/>
          <a:stretch/>
        </p:blipFill>
        <p:spPr bwMode="auto">
          <a:xfrm>
            <a:off x="2339752" y="2456245"/>
            <a:ext cx="4464496" cy="334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41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t="17143" r="39424" b="38608"/>
          <a:stretch/>
        </p:blipFill>
        <p:spPr bwMode="auto">
          <a:xfrm>
            <a:off x="506967" y="188640"/>
            <a:ext cx="808397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6" t="66227" r="13572" b="18265"/>
          <a:stretch/>
        </p:blipFill>
        <p:spPr bwMode="auto">
          <a:xfrm>
            <a:off x="251520" y="4221088"/>
            <a:ext cx="838842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1998" y="4581128"/>
            <a:ext cx="36004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7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8" y="1166018"/>
            <a:ext cx="8229600" cy="4525963"/>
          </a:xfrm>
        </p:spPr>
        <p:txBody>
          <a:bodyPr/>
          <a:lstStyle/>
          <a:p>
            <a:r>
              <a:rPr lang="ru-RU" dirty="0" smtClean="0"/>
              <a:t>Чтобы найти периметр прямоугольника, можно сложить длины смежных сторон и умножить эту сумму на 2.</a:t>
            </a:r>
          </a:p>
          <a:p>
            <a:pPr marL="0" indent="0">
              <a:buNone/>
            </a:pPr>
            <a:r>
              <a:rPr lang="ru-RU" dirty="0" smtClean="0"/>
              <a:t>                                Р= 2(а + в)</a:t>
            </a:r>
          </a:p>
        </p:txBody>
      </p:sp>
    </p:spTree>
    <p:extLst>
      <p:ext uri="{BB962C8B-B14F-4D97-AF65-F5344CB8AC3E}">
        <p14:creationId xmlns:p14="http://schemas.microsoft.com/office/powerpoint/2010/main" val="2949546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9" y="16507"/>
            <a:ext cx="9120781" cy="683178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916832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Чему равен периметр квадрата со стороной 3 см?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90094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Начертите  в  тетради  квадрат  и  проведите его диагональ. </a:t>
            </a:r>
          </a:p>
          <a:p>
            <a:pPr marL="0" indent="0">
              <a:buNone/>
            </a:pPr>
            <a:r>
              <a:rPr lang="ru-RU" dirty="0" smtClean="0"/>
              <a:t>Что больше: диагональ квадрата или его </a:t>
            </a:r>
          </a:p>
          <a:p>
            <a:pPr marL="0" indent="0">
              <a:buNone/>
            </a:pPr>
            <a:r>
              <a:rPr lang="ru-RU" dirty="0" smtClean="0"/>
              <a:t>сторона?  </a:t>
            </a:r>
          </a:p>
          <a:p>
            <a:pPr marL="0" indent="0">
              <a:buNone/>
            </a:pPr>
            <a:r>
              <a:rPr lang="ru-RU" dirty="0" smtClean="0"/>
              <a:t>Какие  углы  образует  диагональ  со  сторонами  квадрата? </a:t>
            </a:r>
          </a:p>
          <a:p>
            <a:pPr marL="0" indent="0">
              <a:buNone/>
            </a:pPr>
            <a:r>
              <a:rPr lang="ru-RU" dirty="0" smtClean="0"/>
              <a:t>Проведите  вторую  диагональ.  </a:t>
            </a:r>
          </a:p>
          <a:p>
            <a:pPr marL="0" indent="0">
              <a:buNone/>
            </a:pPr>
            <a:r>
              <a:rPr lang="ru-RU" dirty="0" smtClean="0"/>
              <a:t>Под  каким  углом  пересекаются  диагонали  квадрата?  </a:t>
            </a:r>
          </a:p>
          <a:p>
            <a:pPr marL="0" indent="0">
              <a:buNone/>
            </a:pPr>
            <a:r>
              <a:rPr lang="ru-RU" dirty="0" smtClean="0"/>
              <a:t>Выполняется  ли  это  свойство  для  прямоугольника?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2668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188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Цель урока:</vt:lpstr>
      <vt:lpstr>Назовите равные фигуры на рисунке</vt:lpstr>
      <vt:lpstr>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Сколько прямоугольников вы видите на рисунке?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ЮРЬЕВНА-ЛУЧШАЯ</dc:creator>
  <cp:lastModifiedBy>ЕЛЕНА ЮРЬЕВНА-ЛУЧШАЯ</cp:lastModifiedBy>
  <cp:revision>6</cp:revision>
  <dcterms:created xsi:type="dcterms:W3CDTF">2023-02-17T16:51:08Z</dcterms:created>
  <dcterms:modified xsi:type="dcterms:W3CDTF">2024-02-04T17:29:57Z</dcterms:modified>
</cp:coreProperties>
</file>