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14" r:id="rId3"/>
    <p:sldId id="260" r:id="rId4"/>
    <p:sldId id="261" r:id="rId5"/>
    <p:sldId id="257" r:id="rId6"/>
    <p:sldId id="291" r:id="rId7"/>
    <p:sldId id="336" r:id="rId8"/>
    <p:sldId id="337" r:id="rId9"/>
    <p:sldId id="338" r:id="rId10"/>
    <p:sldId id="339" r:id="rId11"/>
    <p:sldId id="340" r:id="rId12"/>
    <p:sldId id="324" r:id="rId13"/>
    <p:sldId id="335" r:id="rId14"/>
    <p:sldId id="342" r:id="rId15"/>
    <p:sldId id="34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1E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 varScale="1">
        <p:scale>
          <a:sx n="44" d="100"/>
          <a:sy n="44" d="100"/>
        </p:scale>
        <p:origin x="-11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683C-7D3D-400E-9564-F3D2237DC636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5683C-7D3D-400E-9564-F3D2237DC636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69030-1CA6-49A6-A3E6-AC15B573E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6" y="0"/>
            <a:ext cx="91113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8350696" cy="144016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/>
              <a:t/>
            </a:r>
            <a:br>
              <a:rPr lang="en-US" sz="1800" b="1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5760640" cy="504056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endParaRPr lang="ru-RU" sz="3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5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по самообразованию </a:t>
            </a:r>
          </a:p>
          <a:p>
            <a:pPr>
              <a:lnSpc>
                <a:spcPct val="80000"/>
              </a:lnSpc>
            </a:pPr>
            <a:r>
              <a:rPr lang="ru-RU" altLang="ru-RU" sz="5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  <a:p>
            <a:pPr>
              <a:lnSpc>
                <a:spcPct val="80000"/>
              </a:lnSpc>
            </a:pPr>
            <a:r>
              <a:rPr lang="en-US" altLang="ru-RU" sz="5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r>
              <a:rPr lang="ru-RU" sz="5400" dirty="0" smtClean="0">
                <a:solidFill>
                  <a:schemeClr val="tx1"/>
                </a:solidFill>
              </a:rPr>
              <a:t>«</a:t>
            </a: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деятельность,</a:t>
            </a:r>
          </a:p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основа патриотического воспитания дошкольников»</a:t>
            </a:r>
            <a:r>
              <a:rPr lang="en-US" alt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algn="r">
              <a:lnSpc>
                <a:spcPct val="80000"/>
              </a:lnSpc>
            </a:pPr>
            <a:endParaRPr lang="en-US" altLang="ru-RU" sz="67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r>
              <a:rPr lang="en-US" altLang="ru-RU" sz="1800" b="1" dirty="0" smtClean="0">
                <a:solidFill>
                  <a:srgbClr val="0033CC"/>
                </a:solidFill>
                <a:latin typeface="Comic Sans MS" pitchFamily="66" charset="0"/>
              </a:rPr>
              <a:t>         </a:t>
            </a:r>
            <a:endParaRPr lang="ru-RU" altLang="ru-RU" sz="18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 smtClean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1800" b="1" dirty="0">
              <a:solidFill>
                <a:srgbClr val="0033CC"/>
              </a:solidFill>
              <a:latin typeface="Comic Sans MS" pitchFamily="66" charset="0"/>
            </a:endParaRPr>
          </a:p>
          <a:p>
            <a:pPr algn="r">
              <a:lnSpc>
                <a:spcPct val="80000"/>
              </a:lnSpc>
            </a:pPr>
            <a:endParaRPr lang="ru-RU" altLang="ru-RU" sz="3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alt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en-US" alt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altLang="ru-RU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Деревякина Н.Н</a:t>
            </a:r>
            <a:endParaRPr lang="ru-RU" sz="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68544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76864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Проект: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E:\работа над проектом 3 г\image-2023-03-16 11_24_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59"/>
            <a:ext cx="3096344" cy="2322259"/>
          </a:xfrm>
          <a:prstGeom prst="rect">
            <a:avLst/>
          </a:prstGeom>
          <a:noFill/>
        </p:spPr>
      </p:pic>
      <p:pic>
        <p:nvPicPr>
          <p:cNvPr id="47107" name="Picture 3" descr="E:\работа над проектом 3 г\image-2023-03-16 11_24_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96752"/>
            <a:ext cx="3168351" cy="2376264"/>
          </a:xfrm>
          <a:prstGeom prst="rect">
            <a:avLst/>
          </a:prstGeom>
          <a:noFill/>
        </p:spPr>
      </p:pic>
      <p:pic>
        <p:nvPicPr>
          <p:cNvPr id="47109" name="Picture 5" descr="C:\Users\user\Desktop\image-2023-04-08 06_21_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933056"/>
            <a:ext cx="3216358" cy="2412268"/>
          </a:xfrm>
          <a:prstGeom prst="rect">
            <a:avLst/>
          </a:prstGeom>
          <a:noFill/>
        </p:spPr>
      </p:pic>
      <p:pic>
        <p:nvPicPr>
          <p:cNvPr id="47110" name="Picture 6" descr="E:\работа над проектом 3 г\image-2023-03-16 11_24_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789040"/>
            <a:ext cx="199822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451"/>
            <a:ext cx="9468544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76864" cy="7200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Cambria" pitchFamily="18" charset="0"/>
              </a:rPr>
              <a:t>Проект: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Забайкалье-край родной</a:t>
            </a:r>
            <a:r>
              <a:rPr lang="ru-RU" sz="2400" i="1" dirty="0" smtClean="0"/>
              <a:t>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Users\user\Desktop\image-2023-01-26 12_34_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2784309" cy="2088232"/>
          </a:xfrm>
          <a:prstGeom prst="rect">
            <a:avLst/>
          </a:prstGeom>
          <a:noFill/>
        </p:spPr>
      </p:pic>
      <p:pic>
        <p:nvPicPr>
          <p:cNvPr id="48131" name="Picture 3" descr="E:\работа над проектом 3 г\image-2023-03-16 11_23_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08721"/>
            <a:ext cx="2052228" cy="2736304"/>
          </a:xfrm>
          <a:prstGeom prst="rect">
            <a:avLst/>
          </a:prstGeom>
          <a:noFill/>
        </p:spPr>
      </p:pic>
      <p:pic>
        <p:nvPicPr>
          <p:cNvPr id="48132" name="Picture 4" descr="E:\работа над проектом 3 г\image-2023-03-16 11_24_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908719"/>
            <a:ext cx="2088232" cy="2784309"/>
          </a:xfrm>
          <a:prstGeom prst="rect">
            <a:avLst/>
          </a:prstGeom>
          <a:noFill/>
        </p:spPr>
      </p:pic>
      <p:pic>
        <p:nvPicPr>
          <p:cNvPr id="48133" name="Picture 5" descr="E:\работа над проектом 3 г\image-2023-03-16 11_23_38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9644" y="980728"/>
            <a:ext cx="2052228" cy="2736304"/>
          </a:xfrm>
          <a:prstGeom prst="rect">
            <a:avLst/>
          </a:prstGeom>
          <a:noFill/>
        </p:spPr>
      </p:pic>
      <p:pic>
        <p:nvPicPr>
          <p:cNvPr id="48134" name="Picture 6" descr="E:\работа над проектом 3 г\image-2023-03-16 11_23_38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4328" y="4077072"/>
            <a:ext cx="3265696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59" y="-24451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9"/>
            <a:ext cx="7560840" cy="1296143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и активное участие в в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ыставках, конкурсах, фестивале, развлечениях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Размещение стендовой информации для родителей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-Буклеты, консультации, индивидуальные беседы по темам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451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76672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Подведение итогов о проделанной работе.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Обмен опытом с педагогами ДОУ.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Н.Е.,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А.Н.Программа.»От рождения до школы». –2008г.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Виноградова Н. А., Панкова Е. П. Образовательные проекты в детском саду. Пособие для воспитателей. – М. : Айрис-пресс, 2008.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Киселева Л. С., Данилина Т. А.,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Лагода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Т. С., Зуйкова М. Б. Проектный метод в деятельности дошкольного учреждения : Пособие для руководителей и практических работников ДОУ. – М. : АРКТИ, 2011.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Сертакова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Н. М.,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Кулдашова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Н. В. Патриотическое воспитание детей 4-7 лет на основе проектно-исследовательской деятельности. – 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Волгоград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учитель, 2015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Штанько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И. В. Проектная деятельность с детьми старшего дошкольного возраста//Управление дошкольным образовательным учреждением, 2004, №4.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6. Интернет-ресурсы</a:t>
            </a:r>
            <a:r>
              <a:rPr lang="ru-RU" sz="3600" dirty="0" smtClean="0"/>
              <a:t>.</a:t>
            </a:r>
          </a:p>
          <a:p>
            <a:pPr>
              <a:buNone/>
            </a:pPr>
            <a:r>
              <a:rPr lang="ru-RU" sz="36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7809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400" b="1" dirty="0" smtClean="0"/>
              <a:t>Вывод</a:t>
            </a:r>
          </a:p>
          <a:p>
            <a:pPr algn="ctr">
              <a:buNone/>
            </a:pPr>
            <a:endParaRPr lang="ru-RU" sz="3400" b="1" dirty="0" smtClean="0"/>
          </a:p>
          <a:p>
            <a:pPr algn="just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Результат работы позволяет сделать вывод, что использование проектного метода в целях формирования патриотических качеств у дошкольников является действенным и эффективным.</a:t>
            </a:r>
          </a:p>
          <a:p>
            <a:pPr algn="just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 дальнейшем буду продолжать работу по данной теме. Планирую обобщить опыт по патриотическому воспитанию дошкольников; пополнять предметно-развивающую среду в группе.</a:t>
            </a:r>
          </a:p>
          <a:p>
            <a:pPr algn="just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Таким образом, я еще раз убедилась, что веду работу в правильном направлении. Задача моей работы – учить детей помнить, на какой земле мы живем, беречь и уважать наследие своего народа – действительно очень важна. Глядя на них, я уверена, что мне это удается и, как бы ни сложилась их жизнь, каждый станет настоящей личностью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3200" b="1" dirty="0" smtClean="0">
                <a:latin typeface="Cambria" pitchFamily="18" charset="0"/>
              </a:rPr>
              <a:t>Актуальность</a:t>
            </a:r>
            <a:endParaRPr lang="ru-RU" sz="32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6048672"/>
          </a:xfrm>
        </p:spPr>
        <p:txBody>
          <a:bodyPr>
            <a:no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выбрала тему «Проектная деятельность как основа патриотического воспитания дошкольников» потому что, считаю, что метод проекта наиболее эффективен и целесообразен.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Патриотическое воспитание дошкольников -актуальная проблема в условиях современной России. Изменилась не только жизнь, но и мы сами. В связи  с последними событиями, радикально переосмыслено само понятие патриотического воспитания дошкольников.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период смены общественных формаций нарушается преемственность поколений в воспитании детей, и прежде всего в сфере передачи нравственного опыта, главных жизненных ценностей и установок.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1926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Совершенствование профессионального мастерства по патриотическому воспитанию детей старшего дошкольного возраста средствами проектной деятельности.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Изучить методической литературы, программно–методического обеспечения, интернет - ресурсов по патриотическому воспитанию детей дошкольного возраста.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Внедрить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эффективные формы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работы с детьми по вопросу патриотического воспитания.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предметно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развивающую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среду,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способствующей патриотическому воспитанию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3" y="-149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9176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изучения темы: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760640"/>
          </a:xfrm>
        </p:spPr>
        <p:txBody>
          <a:bodyPr>
            <a:no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Информационный.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Подбор литературы по данной теме.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Изучение опыта работы отечественных педагогов по данной теме.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Изучение электронных ресурсов.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24451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640960" cy="864096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err="1" smtClean="0"/>
              <a:t>Деятельностный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71972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-Создание предметно-развивающей среды.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-Использование ИКТ «презентации, фильмы».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-Проведение НОД, развлечений, викторин, бесед.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-Изготовление </a:t>
            </a:r>
            <a:r>
              <a:rPr lang="ru-RU" sz="2400" b="1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Лэпбука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«Забайкалье»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-Разработка образовательных проектов по темам: </a:t>
            </a:r>
          </a:p>
          <a:p>
            <a:pPr algn="just">
              <a:spcAft>
                <a:spcPts val="0"/>
              </a:spcAft>
            </a:pPr>
            <a:endParaRPr lang="ru-RU" sz="24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«Символика России»;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«День народного единства»;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«Наши соседи. Россия – многонациональная»;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«Обычаи и традиции русского народа»;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«День защитника Отечества»;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«Забайкалье-край родной»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«День победы»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 реализации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0"/>
            <a:ext cx="9153659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76864" cy="45943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Cambria" pitchFamily="18" charset="0"/>
              </a:rPr>
              <a:t>Проект « Символика России»</a:t>
            </a:r>
            <a:endParaRPr lang="ru-RU" sz="27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2529" name="Picture 1" descr="image-2022-09-30 13_06_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2880320" cy="236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image-2022-10-03 13_32_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933056"/>
            <a:ext cx="2188231" cy="245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image-2022-10-13 12_34_45 (3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340768"/>
            <a:ext cx="2618557" cy="23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image-2022-09-29 12_57_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861048"/>
            <a:ext cx="2232248" cy="253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0"/>
            <a:ext cx="9468544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76864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Проект « День народного единства»</a:t>
            </a:r>
            <a:endParaRPr lang="ru-RU" sz="27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4034" name="Picture 2" descr="image-2022-11-26 12_11_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267702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image-2022-11-08 05_45_19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21088"/>
            <a:ext cx="31413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image-2022-11-08 05_45_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124744"/>
            <a:ext cx="2692152" cy="251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image-2022-10-28 04_26_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005064"/>
            <a:ext cx="2839219" cy="245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0"/>
            <a:ext cx="9468544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76864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Проект: «</a:t>
            </a:r>
            <a:r>
              <a:rPr lang="ru-RU" sz="2400" b="1" dirty="0" smtClean="0"/>
              <a:t>Россия – многонациональная страна</a:t>
            </a:r>
            <a:r>
              <a:rPr lang="ru-RU" sz="2800" i="1" dirty="0" smtClean="0"/>
              <a:t>»</a:t>
            </a:r>
            <a:endParaRPr lang="ru-RU" sz="27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5058" name="Picture 2" descr="image-2023-01-17 04_18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32295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image-2022-10-21 13_39_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384376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image-2023-01-17 04_11_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861048"/>
            <a:ext cx="3384376" cy="251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image-2022-11-26 12_20_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61048"/>
            <a:ext cx="3312368" cy="250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0"/>
            <a:ext cx="9468544" cy="68824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776864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ambria" pitchFamily="18" charset="0"/>
              </a:rPr>
              <a:t>Проект: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Обычаи и традиции русского народа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E:\работа над проектом 3 г\image-2023-02-02 13_49_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456383" cy="2592288"/>
          </a:xfrm>
          <a:prstGeom prst="rect">
            <a:avLst/>
          </a:prstGeom>
          <a:noFill/>
        </p:spPr>
      </p:pic>
      <p:pic>
        <p:nvPicPr>
          <p:cNvPr id="46083" name="Picture 3" descr="E:\работа над проектом 3 г\image-2023-02-02 13_49_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196752"/>
            <a:ext cx="3456384" cy="2592288"/>
          </a:xfrm>
          <a:prstGeom prst="rect">
            <a:avLst/>
          </a:prstGeom>
          <a:noFill/>
        </p:spPr>
      </p:pic>
      <p:pic>
        <p:nvPicPr>
          <p:cNvPr id="46084" name="Picture 4" descr="E:\работа над проектом 3 г\image-2023-01-13 17_44_49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77072"/>
            <a:ext cx="3162028" cy="2371521"/>
          </a:xfrm>
          <a:prstGeom prst="rect">
            <a:avLst/>
          </a:prstGeom>
          <a:noFill/>
        </p:spPr>
      </p:pic>
      <p:pic>
        <p:nvPicPr>
          <p:cNvPr id="46085" name="Picture 5" descr="E:\работа над проектом 3 г\image-2023-01-13 18_16_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036930" y="3540134"/>
            <a:ext cx="2328414" cy="3402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276</Words>
  <Application>Microsoft Office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</vt:lpstr>
      <vt:lpstr> Актуальность</vt:lpstr>
      <vt:lpstr>Слайд 3</vt:lpstr>
      <vt:lpstr>  Этапы изучения темы: </vt:lpstr>
      <vt:lpstr>Деятельностный</vt:lpstr>
      <vt:lpstr>Проект « Символика России»</vt:lpstr>
      <vt:lpstr>Проект « День народного единства»</vt:lpstr>
      <vt:lpstr>Проект: «Россия – многонациональная страна»</vt:lpstr>
      <vt:lpstr>Проект: «Обычаи и традиции русского народа»</vt:lpstr>
      <vt:lpstr>Проект: «День защитника Отечества»</vt:lpstr>
      <vt:lpstr>Проект: «Забайкалье-край родной» </vt:lpstr>
      <vt:lpstr>             Взаимодействие с родителями.  -Привлечение и активное участие в выставках, конкурсах, фестивале, развлечениях ;  -Размещение стендовой информации для родителей;   -Буклеты, консультации, индивидуальные беседы по темам.     </vt:lpstr>
      <vt:lpstr> Завершающий.</vt:lpstr>
      <vt:lpstr> </vt:lpstr>
      <vt:lpstr>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user</cp:lastModifiedBy>
  <cp:revision>288</cp:revision>
  <dcterms:created xsi:type="dcterms:W3CDTF">2019-11-11T14:16:04Z</dcterms:created>
  <dcterms:modified xsi:type="dcterms:W3CDTF">2023-04-08T04:55:20Z</dcterms:modified>
</cp:coreProperties>
</file>