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3385" y="955590"/>
            <a:ext cx="10071228" cy="214183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Лучшая практика по социальной реабилитации и абилитации </a:t>
            </a:r>
            <a:r>
              <a:rPr lang="ru-RU" dirty="0" smtClean="0">
                <a:solidFill>
                  <a:srgbClr val="C00000"/>
                </a:solidFill>
              </a:rPr>
              <a:t>инвалидов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u="sng" dirty="0" smtClean="0">
                <a:solidFill>
                  <a:srgbClr val="C00000"/>
                </a:solidFill>
              </a:rPr>
              <a:t>«АРТ-ТЕРАПИЯ»</a:t>
            </a:r>
            <a:endParaRPr lang="ru-RU" u="sng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99222" y="4777379"/>
            <a:ext cx="6985686" cy="171641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ОГБУ «Александровский психоневрологический интернат»</a:t>
            </a: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399778, Липецкая область, Елецкий район, ж/д ст. Телегино, поселок </a:t>
            </a:r>
            <a:r>
              <a:rPr lang="ru-RU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Капани</a:t>
            </a:r>
            <a:endPara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Культорганизатор Титова Марина Сергеевна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8439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Кукольный театр. Результаты.</a:t>
            </a: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24368" y="1392195"/>
            <a:ext cx="4980244" cy="451902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/>
              <a:t>В первую очередь, результатом работы можно считать расширение кругозора занимающихся кукольным театром и развитие их мыслительных процессов. Ведь это не просто кукловождение, но и изучение теоретической базы, истории кукольного театра, работа над речевыми проблемами, воспитание в человеке усидчивости, внимательности, а так же находчивости – в случае неожиданных ситуаций бывает нужно резко отступить от заученного сценария и с помощью импровизации найти выход, чтобы не сорвать представление совсем.</a:t>
            </a:r>
          </a:p>
          <a:p>
            <a:pPr algn="just"/>
            <a:r>
              <a:rPr lang="ru-RU" dirty="0" smtClean="0"/>
              <a:t>По результатам одного года работы  кукольного театра было освоено такое направление как пальчиковый театр, множество интересных комбинаций кукол создано для того, чтобы «молодым кукловодам» и их зрителям не наскучило единообразие процесса.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1" y="1308399"/>
            <a:ext cx="3509316" cy="2599712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52" y="3591698"/>
            <a:ext cx="4281616" cy="285441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4189931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Арт-терапия. Выводы.</a:t>
            </a:r>
            <a:endParaRPr lang="ru-RU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51005" y="1375719"/>
            <a:ext cx="10153607" cy="4868562"/>
          </a:xfrm>
        </p:spPr>
        <p:txBody>
          <a:bodyPr/>
          <a:lstStyle/>
          <a:p>
            <a:pPr algn="just" fontAlgn="base"/>
            <a:r>
              <a:rPr lang="ru-RU" b="1" dirty="0"/>
              <a:t>Арт-терапия — прекрасный способ физически повлиять на </a:t>
            </a:r>
            <a:r>
              <a:rPr lang="ru-RU" b="1" dirty="0" smtClean="0"/>
              <a:t>ментальное состояние человека: </a:t>
            </a:r>
            <a:r>
              <a:rPr lang="ru-RU" b="1" dirty="0"/>
              <a:t>уменьшить усталость, улучшить когнитивные способности, избавиться от депрессии и других расстройств.</a:t>
            </a:r>
            <a:endParaRPr lang="ru-RU" dirty="0"/>
          </a:p>
          <a:p>
            <a:pPr algn="just" fontAlgn="base"/>
            <a:r>
              <a:rPr lang="ru-RU" dirty="0"/>
              <a:t>Это прекрасный инструмент, который может использоваться для развивающего обучения </a:t>
            </a:r>
            <a:r>
              <a:rPr lang="ru-RU" dirty="0" smtClean="0"/>
              <a:t>инвалидов. Творческая </a:t>
            </a:r>
            <a:r>
              <a:rPr lang="ru-RU" dirty="0"/>
              <a:t>активность, которая включается во время арт-терапии, стимулирует </a:t>
            </a:r>
            <a:r>
              <a:rPr lang="ru-RU" dirty="0" smtClean="0"/>
              <a:t>мозг</a:t>
            </a:r>
            <a:r>
              <a:rPr lang="ru-RU" dirty="0"/>
              <a:t>, поддерживая его в тонусе. Делает нашу жизнь увлекательнее и позволяет высказать то, что </a:t>
            </a:r>
            <a:r>
              <a:rPr lang="ru-RU" dirty="0" smtClean="0"/>
              <a:t>в повседневной жизни </a:t>
            </a:r>
            <a:r>
              <a:rPr lang="ru-RU" dirty="0"/>
              <a:t>не выразить</a:t>
            </a:r>
            <a:r>
              <a:rPr lang="ru-RU" dirty="0" smtClean="0"/>
              <a:t>.</a:t>
            </a:r>
          </a:p>
          <a:p>
            <a:pPr algn="just" fontAlgn="base"/>
            <a:r>
              <a:rPr lang="ru-RU" dirty="0" smtClean="0"/>
              <a:t>Тиражирование данной практики возможно, и распространение ее за пределами учреждения станет новой волной в реабилитации «домашних» инвалидов, жизнь которых зачастую сводится к удовлетворению базовых потребностей человека.</a:t>
            </a:r>
          </a:p>
          <a:p>
            <a:pPr algn="just" fontAlgn="base"/>
            <a:r>
              <a:rPr lang="ru-RU" dirty="0" smtClean="0"/>
              <a:t>Для реализации распространения подобной деятельности потребуется улучшить материально-техническую базу учреждения, </a:t>
            </a:r>
            <a:r>
              <a:rPr lang="ru-RU" dirty="0" smtClean="0"/>
              <a:t>увеличить количество кадров и помещений для предоставления услуг.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5613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Арт-терапия -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1175" y="1431235"/>
            <a:ext cx="7782338" cy="524144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эффективный, доступный, безопасный, интересный метод, </a:t>
            </a:r>
            <a:r>
              <a:rPr lang="ru-RU" dirty="0" smtClean="0">
                <a:solidFill>
                  <a:schemeClr val="tx1"/>
                </a:solidFill>
              </a:rPr>
              <a:t>вызывающий у получателей </a:t>
            </a:r>
            <a:r>
              <a:rPr lang="ru-RU" dirty="0">
                <a:solidFill>
                  <a:schemeClr val="tx1"/>
                </a:solidFill>
              </a:rPr>
              <a:t>социальных услуг множество положительных эмоций, что помогает им преодолевать робость и страх, снижает уровень </a:t>
            </a:r>
            <a:r>
              <a:rPr lang="ru-RU" dirty="0" smtClean="0">
                <a:solidFill>
                  <a:schemeClr val="tx1"/>
                </a:solidFill>
              </a:rPr>
              <a:t>их </a:t>
            </a:r>
            <a:r>
              <a:rPr lang="ru-RU" dirty="0">
                <a:solidFill>
                  <a:schemeClr val="tx1"/>
                </a:solidFill>
              </a:rPr>
              <a:t>депрессивности, тревожности. Арт-терапия не имеет ограничений и противопоказаний, всегда </a:t>
            </a:r>
            <a:r>
              <a:rPr lang="ru-RU" dirty="0" err="1">
                <a:solidFill>
                  <a:schemeClr val="tx1"/>
                </a:solidFill>
              </a:rPr>
              <a:t>ресурсна</a:t>
            </a:r>
            <a:r>
              <a:rPr lang="ru-RU" dirty="0">
                <a:solidFill>
                  <a:schemeClr val="tx1"/>
                </a:solidFill>
              </a:rPr>
              <a:t> и используется практически во всех направлениях </a:t>
            </a:r>
            <a:r>
              <a:rPr lang="ru-RU" dirty="0" smtClean="0">
                <a:solidFill>
                  <a:schemeClr val="tx1"/>
                </a:solidFill>
              </a:rPr>
              <a:t>коррекционной работы, </a:t>
            </a:r>
            <a:r>
              <a:rPr lang="ru-RU" dirty="0">
                <a:solidFill>
                  <a:schemeClr val="tx1"/>
                </a:solidFill>
              </a:rPr>
              <a:t>а также в </a:t>
            </a:r>
            <a:r>
              <a:rPr lang="ru-RU" dirty="0" smtClean="0">
                <a:solidFill>
                  <a:schemeClr val="tx1"/>
                </a:solidFill>
              </a:rPr>
              <a:t>социальной и реабилитационной. </a:t>
            </a:r>
            <a:r>
              <a:rPr lang="ru-RU" dirty="0">
                <a:solidFill>
                  <a:schemeClr val="tx1"/>
                </a:solidFill>
              </a:rPr>
              <a:t>Любой человек способен выразить себя, свои чувства и свое состояние мелодией, звуком, движением, рисунком. 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В Александровском интернате арт-терапия охватывает 47 человек, многие из которых раскрывают свой потенциал в нескольких ее направлениях. Творческая реабилитация особенно благотворно влияет на людей с ментальными нарушениями в период сезонных обострений – в такие моменты групповая работа сменяется на индивидуальную. В процессе личного контакта ожидаемые результаты достигают 100% показателя.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Автор практики «Арт-терапия» в ОГБУ «Александровский психоневрологический интернат» культорганизатор Титова Марина Сергеевна.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088" y="1824861"/>
            <a:ext cx="2352260" cy="3615004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295160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арт-терапии в Александровском интернате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58617" y="2126222"/>
            <a:ext cx="5044459" cy="3777622"/>
          </a:xfrm>
        </p:spPr>
        <p:txBody>
          <a:bodyPr>
            <a:normAutofit fontScale="85000" lnSpcReduction="20000"/>
          </a:bodyPr>
          <a:lstStyle/>
          <a:p>
            <a:r>
              <a:rPr lang="ru-RU" sz="1600" b="1" dirty="0" smtClean="0"/>
              <a:t>Музыкотерапия – 2 вида: вокал, аккомпанемент</a:t>
            </a:r>
          </a:p>
          <a:p>
            <a:endParaRPr lang="ru-RU" sz="1600" b="1" dirty="0"/>
          </a:p>
          <a:p>
            <a:endParaRPr lang="ru-RU" sz="1600" b="1" dirty="0" smtClean="0"/>
          </a:p>
          <a:p>
            <a:r>
              <a:rPr lang="ru-RU" sz="1600" b="1" dirty="0" smtClean="0"/>
              <a:t>Терапия танцем</a:t>
            </a:r>
          </a:p>
          <a:p>
            <a:endParaRPr lang="ru-RU" sz="1600" b="1" dirty="0"/>
          </a:p>
          <a:p>
            <a:endParaRPr lang="ru-RU" sz="1600" b="1" dirty="0" smtClean="0"/>
          </a:p>
          <a:p>
            <a:r>
              <a:rPr lang="ru-RU" sz="1600" b="1" dirty="0" smtClean="0"/>
              <a:t>Инклюзивный театр – 2 вида: драматический, кукольный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037426" cy="377762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</a:rPr>
              <a:t>Целью арт-терапии является гармонизация развития личности получателей социальных услуг через раскрытие их творческого потенциала, установления внутреннего и внешнего равновесия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/>
                </a:solidFill>
              </a:rPr>
              <a:t>Результатом арт-терапии является раскрытие внутреннего потенциала человека, обретение им чувства собственного достоинства, уверенность в своих силах, гармонизация личности.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8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Музыкотерапия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6692" y="1252151"/>
            <a:ext cx="6293708" cy="465907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метод арт-терапии, в основе которого лежит оздоровительное воздействие музыки на человека, </a:t>
            </a:r>
            <a:r>
              <a:rPr lang="ru-RU" dirty="0" smtClean="0">
                <a:solidFill>
                  <a:schemeClr val="tx1"/>
                </a:solidFill>
              </a:rPr>
              <a:t>подходит </a:t>
            </a:r>
            <a:r>
              <a:rPr lang="ru-RU" dirty="0">
                <a:solidFill>
                  <a:schemeClr val="tx1"/>
                </a:solidFill>
              </a:rPr>
              <a:t>всем и представляет собой совокупность приемов и методов, направленных на расширение и обогащение спектра доступных человеку переживаний, а также  на достижение в конечном итоге лучшего качества </a:t>
            </a:r>
            <a:r>
              <a:rPr lang="ru-RU" dirty="0" smtClean="0">
                <a:solidFill>
                  <a:schemeClr val="tx1"/>
                </a:solidFill>
              </a:rPr>
              <a:t>жизни.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э</a:t>
            </a:r>
            <a:r>
              <a:rPr lang="ru-RU" dirty="0" smtClean="0">
                <a:solidFill>
                  <a:schemeClr val="tx1"/>
                </a:solidFill>
              </a:rPr>
              <a:t>ффект </a:t>
            </a:r>
            <a:r>
              <a:rPr lang="ru-RU" dirty="0">
                <a:solidFill>
                  <a:schemeClr val="tx1"/>
                </a:solidFill>
              </a:rPr>
              <a:t>метода музыкотерапии состоит в том, что музыка способна вызывать </a:t>
            </a:r>
            <a:r>
              <a:rPr lang="ru-RU" dirty="0" smtClean="0">
                <a:solidFill>
                  <a:schemeClr val="tx1"/>
                </a:solidFill>
              </a:rPr>
              <a:t>светлые </a:t>
            </a:r>
            <a:r>
              <a:rPr lang="ru-RU" dirty="0">
                <a:solidFill>
                  <a:schemeClr val="tx1"/>
                </a:solidFill>
              </a:rPr>
              <a:t>эмоциональные состояния, мысли, действия, чувства. Устойчивая положительная динамика в развитии эмоциональной сферы человека достигается за счет вовлечения его в широкий круг музыкальных художественных образов</a:t>
            </a:r>
            <a:r>
              <a:rPr lang="ru-RU" dirty="0" smtClean="0">
                <a:solidFill>
                  <a:schemeClr val="tx1"/>
                </a:solidFill>
              </a:rPr>
              <a:t>. В Александровском интернате практика музыкотерапии охватывает более 30 человек. В их составе имеются как пассивные слушатели музыки, так и те, кто занимается вокалом и игрой на музыкальных инструментах.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05135" y="2152135"/>
            <a:ext cx="4720282" cy="314685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78814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Музыкотерапия. Результаты.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8011" y="1219199"/>
            <a:ext cx="10326601" cy="533068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</a:rPr>
              <a:t>В процессе внедрения музыкотерапии сократились случаи нарушения внутреннего распорядка, так как творческая деятельность не только раскрывает внутреннюю энергию человека, но и дисциплинирует его. Чувство ответственности перед самим собой, перед педагогом берет верх перед разгильдяйством - это можно считать маленькой победой, одним из наиболее желаемых результатов от проводимой работы.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</a:rPr>
              <a:t>В дальнейшем все те, кто развивал свой талант,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выступали не только в пределах учреждения, но и на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концертах и конкурсах регионального,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всероссийского масштаба. Это послужило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мотивацией для последующих занятий, помогло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развить в клиентах такое качество – как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нацеленность на результат.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304" y="3534837"/>
            <a:ext cx="3855308" cy="2570206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74613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57809"/>
            <a:ext cx="8911687" cy="154719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Терапия танцем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4522" y="1222513"/>
            <a:ext cx="10803835" cy="531743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использование танца и движения как реабилитационного процесса, способствующего интеграции эмоционального и физического состояния личности клиента. Занятия танцами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проводятся с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людьми, имеющими эмоциональные расстройства, нарушения общения и межличностного взаимодействия.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Цель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данной деятельности — осознание собственного тела, создание позитивного образа, развитие навыков общения, исследование чувств и приобретение коллективного  опыта.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Через  хореографию происходит  приобщение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музыкальному искусству и нет сомнений,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наряду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 эстетической важностью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художественной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ценностью, танец является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одним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факторов психической, физической и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духовной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реабилитации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клиентов.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8" y="3549613"/>
            <a:ext cx="4226010" cy="28173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23245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Терапия танцем. Результаты.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8922" y="1560443"/>
            <a:ext cx="9695690" cy="4350779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В качестве эксперимента в танцевальную деятельность вовлечены подопечные, склонные к немотивированной агрессии, неожиданным и беспричинным ее вспышкам.</a:t>
            </a:r>
          </a:p>
          <a:p>
            <a:pPr algn="just"/>
            <a:r>
              <a:rPr lang="ru-RU" dirty="0" smtClean="0"/>
              <a:t>Помимо заучивания хореографических этюдов, занятия включают в себя изучение особенностей психофизического состояния путем раскрепощения человека. Такая работа в группе проходит в несколько этапов: импровизация, разбор, закрепление. Данная методика разработана на основе психоанализа клиентов.</a:t>
            </a:r>
          </a:p>
          <a:p>
            <a:pPr algn="just"/>
            <a:r>
              <a:rPr lang="ru-RU" dirty="0" smtClean="0"/>
              <a:t>Результатом терапии танцем стало снижение уровня конфликтности клиентов, увеличение случаев взаимопомощи</a:t>
            </a:r>
            <a:r>
              <a:rPr lang="ru-RU" dirty="0"/>
              <a:t>. Во время танца происходит катарсическое высвобождение сдерживаемых, подавляемых чувств и эмоций, в том числе социально </a:t>
            </a:r>
            <a:r>
              <a:rPr lang="ru-RU" dirty="0" smtClean="0"/>
              <a:t>нежелательных, поэтому вне танца человек остается более спокойным и уравновешенным. </a:t>
            </a:r>
          </a:p>
        </p:txBody>
      </p:sp>
    </p:spTree>
    <p:extLst>
      <p:ext uri="{BB962C8B-B14F-4D97-AF65-F5344CB8AC3E}">
        <p14:creationId xmlns:p14="http://schemas.microsoft.com/office/powerpoint/2010/main" val="418300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9904" y="624110"/>
            <a:ext cx="8386118" cy="86693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Инклюзивный театр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89905" y="1491049"/>
            <a:ext cx="3006810" cy="56841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Драмтеатр</a:t>
            </a:r>
            <a:endParaRPr lang="ru-RU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01577" y="2548966"/>
            <a:ext cx="3402227" cy="335406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Особенности  театра связаны с предоставлением людям с ментальными особенностями практически неограниченные возможности для самовыражения и самореализации. Вживаясь в мир литературных героев, сценических персонажей, начиная жить их судьбами, люди с ограниченными возможностями развивают в себе эмоциональную сопричастность к бедам, страданиям, радостям других людей.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506629" y="1491049"/>
            <a:ext cx="3999001" cy="56841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Кукольный театр</a:t>
            </a:r>
            <a:endParaRPr lang="ru-RU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410831" y="2545738"/>
            <a:ext cx="3094799" cy="335406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Занятия в кукольном театре  ориентированы на реабилитацию, коррекцию, нравственное здоровье, приобщение к общечеловеческим ценностям. Положительные сдвиги в формировании общей моторики и ритмичности движений, тонких координированных движений рук и пальцев (мелкой моторики) являются основой процесса социализации, поскольку отражаются на развитии различных навыков, делают клиентов  более успешным во многих видах деятельности.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8280" y="2492633"/>
            <a:ext cx="4304272" cy="286951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55985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Драматический театр. Результаты.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216" y="1499286"/>
            <a:ext cx="6779741" cy="441193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Работа драматического театра позволяет раскрыть и развить задатки творчества не только в тех, у кого есть природный талант (как это происходит, например, в вокальном проекте), но и у людей с отсутствием явных творческих способностей. В театральной группе занимается 17 человек, все они до внедрения данной практики были отмечены как не коммуникабельные, замкнутые, эмоционально не устойчивые личности. Но по результатам 6 месяцев работы наблюдается положительная динамика в области коммуникации и эмоциональной открытости. Ребята стали легче вступать в контакт, включаться в новые виды деятельности, без стеснения задавать вопросы, а так же с удовольствием заводить знакомства. Таким образом, можно считать, что работа драматической театра связана с самым непростым процессом – социализацией, и результаты театральной деятельности заметны уже в самом начале реализации практики.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245" y="2100649"/>
            <a:ext cx="4059196" cy="270613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840666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702</TotalTime>
  <Words>984</Words>
  <Application>Microsoft Office PowerPoint</Application>
  <PresentationFormat>Широкоэкранный</PresentationFormat>
  <Paragraphs>61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Легкий дым</vt:lpstr>
      <vt:lpstr>Лучшая практика по социальной реабилитации и абилитации инвалидов «АРТ-ТЕРАПИЯ»</vt:lpstr>
      <vt:lpstr>Арт-терапия -</vt:lpstr>
      <vt:lpstr>Направления арт-терапии в Александровском интернате</vt:lpstr>
      <vt:lpstr>Музыкотерапия</vt:lpstr>
      <vt:lpstr>Музыкотерапия. Результаты.</vt:lpstr>
      <vt:lpstr>Терапия танцем</vt:lpstr>
      <vt:lpstr>Терапия танцем. Результаты.</vt:lpstr>
      <vt:lpstr>Инклюзивный театр</vt:lpstr>
      <vt:lpstr>Драматический театр. Результаты.</vt:lpstr>
      <vt:lpstr>Кукольный театр. Результаты.</vt:lpstr>
      <vt:lpstr>Арт-терапия. Выводы.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Лучшая практика</dc:title>
  <dc:creator>user</dc:creator>
  <cp:lastModifiedBy>user</cp:lastModifiedBy>
  <cp:revision>41</cp:revision>
  <cp:lastPrinted>2023-03-14T12:28:29Z</cp:lastPrinted>
  <dcterms:created xsi:type="dcterms:W3CDTF">2023-03-01T07:41:17Z</dcterms:created>
  <dcterms:modified xsi:type="dcterms:W3CDTF">2023-03-16T09:25:16Z</dcterms:modified>
</cp:coreProperties>
</file>