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2" d="100"/>
          <a:sy n="92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  <a:t>«Коррекция СДВГ у детей дошкольного возраста»</a:t>
            </a:r>
            <a:b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latin typeface="Arial Black" panose="020B0A04020102020204" pitchFamily="34" charset="0"/>
              </a:rPr>
              <a:t>Педагог-психолог: Селиванова Т.Е.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204864"/>
            <a:ext cx="4572000" cy="3234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дефицита внимания 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(СДВГ)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расстройство, проявляющееся в дошкольном или раннем школьном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Таким детям тяжело контролировать свое поведение и/или концентрировать внимание.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гиперактивнлсть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12368" cy="48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5593705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чрезмерная двигательная расторможенность, является проявлением утомления. Утомление у ребенка идет не так, как у взрослого, который контролирует это состояние и вовремя отдохнет, а в перевозбуждении (хаотическом подкорковом возбуждении), слабом его контроле.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что такое сдвг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24" t="27888" r="4022" b="17331"/>
          <a:stretch/>
        </p:blipFill>
        <p:spPr bwMode="auto">
          <a:xfrm>
            <a:off x="5773217" y="1988840"/>
            <a:ext cx="3240360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13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5688632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активного внимания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неспособность удерживать внимание на чем-либо в течение определенного отрезка времени. Это произвольное внимание организуется лобными долями. Для него нужна мотивация, понимание необходимости сосредоточиться, то есть, достаточная зрелость личности.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сдвг. активный реб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3142632" cy="25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3312368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неспособность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тормозить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непосредственные побуждения. Такие дети часто действуют, не подумав, не умеют подчиняться правилам, ждать. У них часто меняется настроение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30268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480720" cy="596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исследователи отмечают, что количество таких детей растет с каждым годом. Существует много мнений о причинах возникновения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сегодняшний день среди причин возникновения выделяют: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(наследственная предрасположенность);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(органические повреждения головного мозга во время беременности, родовые травмы);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Социально–психологические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(микроклимат в семье, алкоголизм родителей, условия проживания, неправильная линия воспитания).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есть ли СДВГ у вашего ребенка?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Гиперактивность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(СДВГ) – медицинский диагноз, который вправе поставить только врач на основе специальной диагностики, общем заключении специалистов.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Родители могут заметить особенности поведения, определенные симптомы и обратиться к врачу – невропатологу, психологу - за консультацией, а затем вместе с ними начать помогать ребенку. Если диагноз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гиперактивность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поставлен достаточно рано и родители выполняют рекомендации специалистов, к школе симптомы сходят на нет. Но, к сожалению, многие родители обращаются за помощью, когда ребенок уже посещает школу и, начались проблемы с учебой. Резко ухудшается общее состояние и поведение ребенка, теряется интерес к учебе, не усваивается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51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901684"/>
            <a:ext cx="6185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3271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Медикаментозная терапия(проводит врач)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Немедикаментозная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терапия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Педагогическая коррекция (воспитатель группы)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Психологическая  терапия: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Игровая терапия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Песочная терапия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Арт-терапия</a:t>
            </a:r>
          </a:p>
          <a:p>
            <a:pPr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детям чрезвычайно полезна работа с песком, крупой, водой, глиной, рисование с помощью пальцев. Все это помогает снять напряжение. 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:\арт терапи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91" y="2532719"/>
            <a:ext cx="3065753" cy="20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апрк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91" y="4653136"/>
            <a:ext cx="3066922" cy="20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7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708920"/>
            <a:ext cx="828092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:\орпи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0450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35</TotalTime>
  <Words>151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Symbol</vt:lpstr>
      <vt:lpstr>Times New Roman</vt:lpstr>
      <vt:lpstr>лица</vt:lpstr>
      <vt:lpstr>«Коррекция СДВГ у детей дошкольного возраста» Педагог-психолог: Селиванова Т.Е.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1</cp:lastModifiedBy>
  <cp:revision>6</cp:revision>
  <dcterms:created xsi:type="dcterms:W3CDTF">2016-05-11T09:30:30Z</dcterms:created>
  <dcterms:modified xsi:type="dcterms:W3CDTF">2019-10-11T00:03:55Z</dcterms:modified>
</cp:coreProperties>
</file>