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623740-C5A7-466D-8CD3-A6B72A2520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A0CEBD-3E47-4A43-A567-290D72077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85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_20200212_1147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936" b="13936"/>
          <a:stretch>
            <a:fillRect/>
          </a:stretch>
        </p:blipFill>
        <p:spPr>
          <a:xfrm>
            <a:off x="1835696" y="188640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1231032"/>
          </a:xfrm>
        </p:spPr>
        <p:txBody>
          <a:bodyPr/>
          <a:lstStyle/>
          <a:p>
            <a:r>
              <a:rPr lang="ru-RU" sz="2000" dirty="0"/>
              <a:t>Игра в снежки - отличное упражнение для тренировки и формирования сложных моторных навыков и координации.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05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DSC01763-1024x6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99" r="5599"/>
          <a:stretch>
            <a:fillRect/>
          </a:stretch>
        </p:blipFill>
        <p:spPr>
          <a:xfrm>
            <a:off x="1619672" y="260648"/>
            <a:ext cx="5486400" cy="33922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077072"/>
            <a:ext cx="7560840" cy="1944216"/>
          </a:xfrm>
        </p:spPr>
        <p:txBody>
          <a:bodyPr>
            <a:normAutofit/>
          </a:bodyPr>
          <a:lstStyle/>
          <a:p>
            <a:r>
              <a:rPr lang="ru-RU" dirty="0"/>
              <a:t>На самом деле, любая физическая активность, особенно в игровых и произвольных формах, является необходимой для развития мозга в детском возрасте. Знания и опыт, который таким образом получают дети бесценны и помогают им в будущем освоить такие сложные процессы, как чтение и письмо, потому что они так же имеют отношение к координации и умению владеть своим телом, только уже на более сложном и высокоорганизованном уровне. Поэтому не ограничивайте детей в подвижных и активных играх, наоборот, побуждайте их к такому времяпрепровождению, и сами включайтесь в него</a:t>
            </a:r>
            <a:r>
              <a:rPr lang="ru-RU" dirty="0" smtClean="0"/>
              <a:t>! 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/>
              <a:t>на областной зимней Олимпиаде на базе «Ярцевской общеобразовательной школа-интернат»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" name="Рисунок 4" descr="20160216_1451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7550" y="612775"/>
            <a:ext cx="5291137" cy="39683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085184"/>
            <a:ext cx="7488832" cy="1296144"/>
          </a:xfrm>
        </p:spPr>
        <p:txBody>
          <a:bodyPr>
            <a:normAutofit/>
          </a:bodyPr>
          <a:lstStyle/>
          <a:p>
            <a:r>
              <a:rPr lang="ru-RU" sz="1800" dirty="0"/>
              <a:t>Зимний спорт для детей — возможность совмещать приятное с полезным. Это и физическая нагрузка, и веселое времяпровождение, и общение по интересам, и закаливание.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09120"/>
            <a:ext cx="5486400" cy="522288"/>
          </a:xfrm>
        </p:spPr>
        <p:txBody>
          <a:bodyPr>
            <a:normAutofit/>
          </a:bodyPr>
          <a:lstStyle/>
          <a:p>
            <a:r>
              <a:rPr lang="ru-RU" sz="1200" dirty="0"/>
              <a:t>на областной зимней Олимпиаде на базе «Ярцевской общеобразовательной школа-интернат»</a:t>
            </a:r>
          </a:p>
        </p:txBody>
      </p:sp>
      <p:pic>
        <p:nvPicPr>
          <p:cNvPr id="5" name="Рисунок 4" descr="20160217_1031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835696" y="332656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157192"/>
            <a:ext cx="7776864" cy="1224136"/>
          </a:xfrm>
        </p:spPr>
        <p:txBody>
          <a:bodyPr>
            <a:normAutofit/>
          </a:bodyPr>
          <a:lstStyle/>
          <a:p>
            <a:r>
              <a:rPr lang="ru-RU" dirty="0"/>
              <a:t>Спорт зимой для детей, как и любые виды спорта в целом, — первая необходимость для формирующегося организма, ведь постоянная активность — залог крепкого здоровья и прекрасной физической формы.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21088"/>
            <a:ext cx="5486400" cy="576064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>областные соревнования по лыжным гонкам по программе Специальной Олимпиады России на базе СОГБОУ «Вяземская школа-интернат»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6" name="Рисунок 5" descr="P_20190212_122549-1024x5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792288" y="612775"/>
            <a:ext cx="5486400" cy="36083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725144"/>
            <a:ext cx="8352928" cy="1872208"/>
          </a:xfrm>
        </p:spPr>
        <p:txBody>
          <a:bodyPr>
            <a:noAutofit/>
          </a:bodyPr>
          <a:lstStyle/>
          <a:p>
            <a:r>
              <a:rPr lang="ru-RU" b="1" dirty="0"/>
              <a:t>Лыжи – </a:t>
            </a:r>
            <a:r>
              <a:rPr lang="ru-RU" dirty="0"/>
              <a:t>это вид спорта, весьма популярный в нашей стране. При минимальных нагрузках можно получить удивительные результаты, и при этом, он менее опасный для здоровья, чем бег.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 время длительных лыжных прогулок, подразумевающих движение без остановок, происходит общее оздоровление организма. Этот вид спорта способствует улучшению работы </a:t>
            </a:r>
            <a:r>
              <a:rPr lang="ru-RU" dirty="0" smtClean="0"/>
              <a:t>сердечно - сосудистой </a:t>
            </a:r>
            <a:r>
              <a:rPr lang="ru-RU" dirty="0"/>
              <a:t>системы, органов дыхания, опорно-двигательного аппарата, а также повышает иммунитет и выносливость. Лыжи относятся к аэробных нагрузкам, укрепляющим мышцы спины, бедер, живота, ягодиц, ног и рук. Они позволяют сжечь до 500-600 калорий в час, в зависимости от прилагаемых усилий. Занятия 2-3 раза в неделю с часовыми прогулками на 3-5 км позволят обеспечить себе хорошую форму.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221088"/>
            <a:ext cx="6552728" cy="648072"/>
          </a:xfrm>
        </p:spPr>
        <p:txBody>
          <a:bodyPr>
            <a:normAutofit/>
          </a:bodyPr>
          <a:lstStyle/>
          <a:p>
            <a:r>
              <a:rPr lang="ru-RU" sz="1200" dirty="0"/>
              <a:t>на Всероссийской Спартакиаде Специальной Олимпиады по лыжным гонкам, бегу на снегоступах и шорт-треку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" name="Рисунок 4" descr="DSCN08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88640"/>
            <a:ext cx="6696744" cy="38884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8136904" cy="1800200"/>
          </a:xfrm>
        </p:spPr>
        <p:txBody>
          <a:bodyPr>
            <a:normAutofit/>
          </a:bodyPr>
          <a:lstStyle/>
          <a:p>
            <a:r>
              <a:rPr lang="ru-RU" b="1" dirty="0"/>
              <a:t>Коньки</a:t>
            </a:r>
            <a:r>
              <a:rPr lang="ru-RU" dirty="0"/>
              <a:t> как зимний вид спорта затрагивает физическое, а также эмоциональное здоровье. Регулярные занятия на льду повышают тонус организма и его сопротивляемость различным инфекциям, а также способствуют выработке </a:t>
            </a:r>
            <a:r>
              <a:rPr lang="ru-RU" dirty="0" err="1"/>
              <a:t>эндорфинов</a:t>
            </a:r>
            <a:r>
              <a:rPr lang="ru-RU" dirty="0"/>
              <a:t> – «гормонов счастья». Катание на коньках помогает улучшить баланс тела, гибкость, быстроту и ловкость. Конькобежный спорт развивает мышцы в основном нижней части тела, а фигурное катание с выполнением трюков и поддержек укрепляет «верх». Часовые занятия на коньках сжигают до 400–500 калорий. Для поднятия тонуса организма достаточно кататься на коньках 2–3 раза в неделю по часу.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08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264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6597352"/>
          </a:xfrm>
        </p:spPr>
        <p:txBody>
          <a:bodyPr>
            <a:noAutofit/>
          </a:bodyPr>
          <a:lstStyle/>
          <a:p>
            <a:r>
              <a:rPr lang="ru-RU" sz="1600" b="1" dirty="0"/>
              <a:t>Хоккей на льду</a:t>
            </a:r>
            <a:r>
              <a:rPr lang="ru-RU" sz="1600" dirty="0"/>
              <a:t> – один из самых популярных видов спорта, считающийся агрессивным. Однако любительские игры безопасны и даже полезны для организма. занятия на свежем воздухе с прекрасно сказываются на всем организме. Они повышают иммунитет, благоприятно влияют на вестибулярный и опорно-двигательный аппарата, укрепляют дыхательную и </a:t>
            </a:r>
            <a:r>
              <a:rPr lang="ru-RU" sz="1600" dirty="0" smtClean="0"/>
              <a:t>сердечно -</a:t>
            </a:r>
            <a:r>
              <a:rPr lang="ru-RU" sz="1600" dirty="0"/>
              <a:t>сосудистую системы. Этот командный вид спорта тренирует практически все группы мышц, а также вырабатывая такие качества, как выносливость, упорство, ловкость и реакция. В зависимости от интенсивности игры за час сжигается до 500–600 калорий. Для достижения максимальных результатов хоккеем достаточно заниматься 1-2 раза в неделю по часу.</a:t>
            </a:r>
          </a:p>
        </p:txBody>
      </p:sp>
      <p:pic>
        <p:nvPicPr>
          <p:cNvPr id="5" name="Содержимое 4" descr="DSC01772-1024x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7354"/>
            <a:ext cx="5111750" cy="3404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85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DSC01002-1024x6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91" r="3891"/>
          <a:stretch>
            <a:fillRect/>
          </a:stretch>
        </p:blipFill>
        <p:spPr>
          <a:xfrm>
            <a:off x="1763688" y="188640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509120"/>
            <a:ext cx="7416824" cy="1944216"/>
          </a:xfrm>
        </p:spPr>
        <p:txBody>
          <a:bodyPr/>
          <a:lstStyle/>
          <a:p>
            <a:r>
              <a:rPr lang="ru-RU" sz="1600" dirty="0" smtClean="0"/>
              <a:t>Не обошли мы стороной и зимние забавы.</a:t>
            </a:r>
          </a:p>
          <a:p>
            <a:r>
              <a:rPr lang="ru-RU" sz="1600" dirty="0"/>
              <a:t>Зимних развлечений существует превеликое множество, начиная от лепки снеговика и заканчивая сноубордингом и горными лыжами; и все эти занятия доставляют много положительных эмоций и детям, и взрослым. Но что интересно, как и любые другие, зимние игры весьма полезны для развития детей!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05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_20170121_104349-1024x76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2051720" y="404664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725144"/>
            <a:ext cx="7488832" cy="1728192"/>
          </a:xfrm>
        </p:spPr>
        <p:txBody>
          <a:bodyPr>
            <a:normAutofit/>
          </a:bodyPr>
          <a:lstStyle/>
          <a:p>
            <a:r>
              <a:rPr lang="ru-RU" dirty="0"/>
              <a:t>Конечно, в первую очередь - это физическая активность на открытом воздухе: закаливает и укрепляет иммунитет (главное, одеваться по погоде, чтобы не мерзнуть, но и не париться), и не только. Так, лепка из снега фигур помогает развивать творческое мышление, крупную и мелкую моторику, а так же закрепляет представление о частях тела у малышей, если речь идёт о снеговиках.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312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Зимние виды спорта</vt:lpstr>
      <vt:lpstr>на областной зимней Олимпиаде на базе «Ярцевской общеобразовательной школа-интернат» </vt:lpstr>
      <vt:lpstr>на областной зимней Олимпиаде на базе «Ярцевской общеобразовательной школа-интернат»</vt:lpstr>
      <vt:lpstr>областные соревнования по лыжным гонкам по программе Специальной Олимпиады России на базе СОГБОУ «Вяземская школа-интернат» </vt:lpstr>
      <vt:lpstr>на Всероссийской Спартакиаде Специальной Олимпиады по лыжным гонкам, бегу на снегоступах и шорт-треку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владелец</dc:creator>
  <cp:lastModifiedBy>владелец</cp:lastModifiedBy>
  <cp:revision>8</cp:revision>
  <dcterms:created xsi:type="dcterms:W3CDTF">2020-04-06T10:47:49Z</dcterms:created>
  <dcterms:modified xsi:type="dcterms:W3CDTF">2020-04-06T12:47:23Z</dcterms:modified>
</cp:coreProperties>
</file>