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56" r:id="rId3"/>
    <p:sldId id="284" r:id="rId4"/>
    <p:sldId id="286" r:id="rId5"/>
    <p:sldId id="285" r:id="rId6"/>
    <p:sldId id="267" r:id="rId7"/>
    <p:sldId id="270" r:id="rId8"/>
    <p:sldId id="283" r:id="rId9"/>
    <p:sldId id="281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4" y="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23C0E5-2D25-44BE-8159-E08A9F30FE14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A057AB-2C4E-4AE6-B8A9-78893C80DD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714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3918-AAF9-4275-B3F7-BBAA0F65A0A3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9148E-0880-4BEA-9982-03224CD5F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620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3918-AAF9-4275-B3F7-BBAA0F65A0A3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9148E-0880-4BEA-9982-03224CD5F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065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3918-AAF9-4275-B3F7-BBAA0F65A0A3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9148E-0880-4BEA-9982-03224CD5F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425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3918-AAF9-4275-B3F7-BBAA0F65A0A3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9148E-0880-4BEA-9982-03224CD5F9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3918-AAF9-4275-B3F7-BBAA0F65A0A3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9148E-0880-4BEA-9982-03224CD5F9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3918-AAF9-4275-B3F7-BBAA0F65A0A3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9148E-0880-4BEA-9982-03224CD5F9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3918-AAF9-4275-B3F7-BBAA0F65A0A3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9148E-0880-4BEA-9982-03224CD5F9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3918-AAF9-4275-B3F7-BBAA0F65A0A3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9148E-0880-4BEA-9982-03224CD5F9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3918-AAF9-4275-B3F7-BBAA0F65A0A3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9148E-0880-4BEA-9982-03224CD5F9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3918-AAF9-4275-B3F7-BBAA0F65A0A3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9148E-0880-4BEA-9982-03224CD5F9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3918-AAF9-4275-B3F7-BBAA0F65A0A3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9148E-0880-4BEA-9982-03224CD5F9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3918-AAF9-4275-B3F7-BBAA0F65A0A3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9148E-0880-4BEA-9982-03224CD5F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9517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3918-AAF9-4275-B3F7-BBAA0F65A0A3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9148E-0880-4BEA-9982-03224CD5F93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3918-AAF9-4275-B3F7-BBAA0F65A0A3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9148E-0880-4BEA-9982-03224CD5F9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3918-AAF9-4275-B3F7-BBAA0F65A0A3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9148E-0880-4BEA-9982-03224CD5F9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3918-AAF9-4275-B3F7-BBAA0F65A0A3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9148E-0880-4BEA-9982-03224CD5F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50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3918-AAF9-4275-B3F7-BBAA0F65A0A3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9148E-0880-4BEA-9982-03224CD5F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877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3918-AAF9-4275-B3F7-BBAA0F65A0A3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9148E-0880-4BEA-9982-03224CD5F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353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3918-AAF9-4275-B3F7-BBAA0F65A0A3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9148E-0880-4BEA-9982-03224CD5F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802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3918-AAF9-4275-B3F7-BBAA0F65A0A3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9148E-0880-4BEA-9982-03224CD5F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286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3918-AAF9-4275-B3F7-BBAA0F65A0A3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9148E-0880-4BEA-9982-03224CD5F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300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3918-AAF9-4275-B3F7-BBAA0F65A0A3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9148E-0880-4BEA-9982-03224CD5F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88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A3918-AAF9-4275-B3F7-BBAA0F65A0A3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9148E-0880-4BEA-9982-03224CD5F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605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5FA3918-AAF9-4275-B3F7-BBAA0F65A0A3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8B9148E-0880-4BEA-9982-03224CD5F93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hyperlink" Target="https://ru.wikipedia.org/wiki/9_%D0%BC%D0%B0%D1%8F" TargetMode="External"/><Relationship Id="rId18" Type="http://schemas.openxmlformats.org/officeDocument/2006/relationships/hyperlink" Target="https://ru.wikipedia.org/wiki/%D0%9F%D1%91%D1%82%D1%80_I" TargetMode="External"/><Relationship Id="rId26" Type="http://schemas.openxmlformats.org/officeDocument/2006/relationships/hyperlink" Target="https://ru.wikipedia.org/wiki/8_%D1%81%D0%B5%D0%BD%D1%82%D1%8F%D0%B1%D1%80%D1%8F" TargetMode="External"/><Relationship Id="rId39" Type="http://schemas.openxmlformats.org/officeDocument/2006/relationships/hyperlink" Target="https://ru.wikipedia.org/wiki/%D0%94%D0%B5%D0%BD%D1%8C_%D0%BD%D0%B0%D1%80%D0%BE%D0%B4%D0%BD%D0%BE%D0%B3%D0%BE_%D0%B5%D0%B4%D0%B8%D0%BD%D1%81%D1%82%D0%B2%D0%B0" TargetMode="External"/><Relationship Id="rId21" Type="http://schemas.openxmlformats.org/officeDocument/2006/relationships/hyperlink" Target="https://ru.wikipedia.org/wiki/9_%D0%B0%D0%B2%D0%B3%D1%83%D1%81%D1%82%D0%B0" TargetMode="External"/><Relationship Id="rId34" Type="http://schemas.openxmlformats.org/officeDocument/2006/relationships/hyperlink" Target="https://ru.wikipedia.org/wiki/21_%D1%81%D0%B5%D0%BD%D1%82%D1%8F%D0%B1%D1%80%D1%8F" TargetMode="External"/><Relationship Id="rId42" Type="http://schemas.openxmlformats.org/officeDocument/2006/relationships/hyperlink" Target="https://ru.wikipedia.org/wiki/%D0%9C%D0%BE%D1%81%D0%BA%D0%B2%D0%B0" TargetMode="External"/><Relationship Id="rId47" Type="http://schemas.openxmlformats.org/officeDocument/2006/relationships/hyperlink" Target="https://ru.wikipedia.org/wiki/5_%D0%B4%D0%B5%D0%BA%D0%B0%D0%B1%D1%80%D1%8F" TargetMode="External"/><Relationship Id="rId50" Type="http://schemas.openxmlformats.org/officeDocument/2006/relationships/hyperlink" Target="https://ru.wikipedia.org/wiki/%D0%A8%D1%82%D1%83%D1%80%D0%BC_%D0%98%D0%B7%D0%BC%D0%B0%D0%B8%D0%BB%D0%B0" TargetMode="External"/><Relationship Id="rId7" Type="http://schemas.openxmlformats.org/officeDocument/2006/relationships/hyperlink" Target="https://ru.wikipedia.org/wiki/23_%D1%84%D0%B5%D0%B2%D1%80%D0%B0%D0%BB%D1%8F" TargetMode="External"/><Relationship Id="rId2" Type="http://schemas.openxmlformats.org/officeDocument/2006/relationships/hyperlink" Target="https://ru.wikipedia.org/wiki/27_%D1%8F%D0%BD%D0%B2%D0%B0%D1%80%D1%8F" TargetMode="External"/><Relationship Id="rId16" Type="http://schemas.openxmlformats.org/officeDocument/2006/relationships/hyperlink" Target="https://ru.wikipedia.org/wiki/%D0%A7%D0%B5%D1%81%D0%BC%D0%B5%D0%BD%D1%81%D0%BA%D0%BE%D0%B5_%D1%81%D1%80%D0%B0%D0%B6%D0%B5%D0%BD%D0%B8%D0%B5" TargetMode="External"/><Relationship Id="rId29" Type="http://schemas.openxmlformats.org/officeDocument/2006/relationships/hyperlink" Target="https://ru.wikipedia.org/wiki/%D0%92%D0%B5%D0%BB%D0%B8%D0%BA%D0%B0%D1%8F_%D0%B0%D1%80%D0%BC%D0%B8%D1%8F" TargetMode="External"/><Relationship Id="rId11" Type="http://schemas.openxmlformats.org/officeDocument/2006/relationships/hyperlink" Target="https://ru.wikipedia.org/wiki/%D0%A7%D1%83%D0%B4%D1%81%D0%BA%D0%BE%D0%B5_%D0%BE%D0%B7%D0%B5%D1%80%D0%BE" TargetMode="External"/><Relationship Id="rId24" Type="http://schemas.openxmlformats.org/officeDocument/2006/relationships/hyperlink" Target="https://ru.wikipedia.org/wiki/23_%D0%B0%D0%B2%D0%B3%D1%83%D1%81%D1%82%D0%B0" TargetMode="External"/><Relationship Id="rId32" Type="http://schemas.openxmlformats.org/officeDocument/2006/relationships/hyperlink" Target="https://ru.wikipedia.org/wiki/%D0%A3%D1%88%D0%B0%D0%BA%D0%BE%D0%B2,_%D0%A4%D1%91%D0%B4%D0%BE%D1%80_%D0%A4%D1%91%D0%B4%D0%BE%D1%80%D0%BE%D0%B2%D0%B8%D1%87" TargetMode="External"/><Relationship Id="rId37" Type="http://schemas.openxmlformats.org/officeDocument/2006/relationships/hyperlink" Target="https://ru.wikipedia.org/wiki/%D0%9A%D1%83%D0%BB%D0%B8%D0%BA%D0%BE%D0%B2%D1%81%D0%BA%D0%B0%D1%8F_%D0%B1%D0%B8%D1%82%D0%B2%D0%B0" TargetMode="External"/><Relationship Id="rId40" Type="http://schemas.openxmlformats.org/officeDocument/2006/relationships/hyperlink" Target="https://ru.wikipedia.org/wiki/7_%D0%BD%D0%BE%D1%8F%D0%B1%D1%80%D1%8F" TargetMode="External"/><Relationship Id="rId45" Type="http://schemas.openxmlformats.org/officeDocument/2006/relationships/hyperlink" Target="https://ru.wikipedia.org/wiki/%D0%A1%D0%B8%D0%BD%D0%BE%D0%BF%D1%81%D0%BA%D0%BE%D0%B5_%D1%81%D1%80%D0%B0%D0%B6%D0%B5%D0%BD%D0%B8%D0%B5" TargetMode="External"/><Relationship Id="rId5" Type="http://schemas.openxmlformats.org/officeDocument/2006/relationships/hyperlink" Target="https://ru.wikipedia.org/wiki/2_%D1%84%D0%B5%D0%B2%D1%80%D0%B0%D0%BB%D1%8F" TargetMode="External"/><Relationship Id="rId15" Type="http://schemas.openxmlformats.org/officeDocument/2006/relationships/hyperlink" Target="https://ru.wikipedia.org/wiki/7_%D0%B8%D1%8E%D0%BB%D1%8F" TargetMode="External"/><Relationship Id="rId23" Type="http://schemas.openxmlformats.org/officeDocument/2006/relationships/hyperlink" Target="https://ru.wikipedia.org/wiki/%D0%A5%D0%B0%D0%BD%D0%BA%D0%BE_(%D0%BF%D0%BE%D0%BB%D1%83%D0%BE%D1%81%D1%82%D1%80%D0%BE%D0%B2)" TargetMode="External"/><Relationship Id="rId28" Type="http://schemas.openxmlformats.org/officeDocument/2006/relationships/hyperlink" Target="https://ru.wikipedia.org/wiki/%D0%9A%D1%83%D1%82%D1%83%D0%B7%D0%BE%D0%B2,_%D0%9C%D0%B8%D1%85%D0%B0%D0%B8%D0%BB_%D0%98%D0%BB%D0%BB%D0%B0%D1%80%D0%B8%D0%BE%D0%BD%D0%BE%D0%B2%D0%B8%D1%87" TargetMode="External"/><Relationship Id="rId36" Type="http://schemas.openxmlformats.org/officeDocument/2006/relationships/hyperlink" Target="https://ru.wikipedia.org/wiki/%D0%9C%D0%BE%D0%BD%D0%B3%D0%BE%D0%BB%D0%BE-%D1%82%D0%B0%D1%82%D0%B0%D1%80%D1%81%D0%BA%D0%BE%D0%B5_%D0%B8%D0%B3%D0%BE" TargetMode="External"/><Relationship Id="rId49" Type="http://schemas.openxmlformats.org/officeDocument/2006/relationships/hyperlink" Target="https://ru.wikipedia.org/wiki/24_%D0%B4%D0%B5%D0%BA%D0%B0%D0%B1%D1%80%D1%8F" TargetMode="External"/><Relationship Id="rId10" Type="http://schemas.openxmlformats.org/officeDocument/2006/relationships/hyperlink" Target="https://ru.wikipedia.org/wiki/%D0%90%D0%BB%D0%B5%D0%BA%D1%81%D0%B0%D0%BD%D0%B4%D1%80_%D0%AF%D1%80%D0%BE%D1%81%D0%BB%D0%B0%D0%B2%D0%B8%D1%87_%D0%9D%D0%B5%D0%B2%D1%81%D0%BA%D0%B8%D0%B9" TargetMode="External"/><Relationship Id="rId19" Type="http://schemas.openxmlformats.org/officeDocument/2006/relationships/hyperlink" Target="https://ru.wikipedia.org/wiki/%D0%A8%D0%B2%D0%B5%D0%B4%D1%81%D0%BA%D0%BE%D0%B5_%D0%B2%D0%B5%D0%BB%D0%B8%D0%BA%D0%BE%D0%B4%D0%B5%D1%80%D0%B6%D0%B0%D0%B2%D0%B8%D0%B5" TargetMode="External"/><Relationship Id="rId31" Type="http://schemas.openxmlformats.org/officeDocument/2006/relationships/hyperlink" Target="https://ru.wikipedia.org/wiki/%D0%A1%D1%80%D0%B0%D0%B6%D0%B5%D0%BD%D0%B8%D0%B5_%D1%83_%D0%BC%D1%8B%D1%81%D0%B0_%D0%A2%D0%B5%D0%BD%D0%B4%D1%80%D0%B0" TargetMode="External"/><Relationship Id="rId44" Type="http://schemas.openxmlformats.org/officeDocument/2006/relationships/hyperlink" Target="https://ru.wikipedia.org/wiki/1_%D0%B4%D0%B5%D0%BA%D0%B0%D0%B1%D1%80%D1%8F" TargetMode="External"/><Relationship Id="rId4" Type="http://schemas.openxmlformats.org/officeDocument/2006/relationships/hyperlink" Target="https://ru.wikipedia.org/wiki/%D0%91%D0%BB%D0%BE%D0%BA%D0%B0%D0%B4%D0%B0_%D0%9B%D0%B5%D0%BD%D0%B8%D0%BD%D0%B3%D1%80%D0%B0%D0%B4%D0%B0" TargetMode="External"/><Relationship Id="rId9" Type="http://schemas.openxmlformats.org/officeDocument/2006/relationships/hyperlink" Target="https://ru.wikipedia.org/wiki/18_%D0%B0%D0%BF%D1%80%D0%B5%D0%BB%D1%8F" TargetMode="External"/><Relationship Id="rId14" Type="http://schemas.openxmlformats.org/officeDocument/2006/relationships/hyperlink" Target="https://ru.wikipedia.org/wiki/%D0%92%D0%B5%D0%BB%D0%B8%D0%BA%D0%B0%D1%8F_%D0%9E%D1%82%D0%B5%D1%87%D0%B5%D1%81%D1%82%D0%B2%D0%B5%D0%BD%D0%BD%D0%B0%D1%8F_%D0%B2%D0%BE%D0%B9%D0%BD%D0%B0" TargetMode="External"/><Relationship Id="rId22" Type="http://schemas.openxmlformats.org/officeDocument/2006/relationships/hyperlink" Target="https://ru.wikipedia.org/wiki/%D0%93%D0%B0%D0%BD%D0%B3%D1%83%D1%82%D1%81%D0%BA%D0%BE%D0%B5_%D1%81%D1%80%D0%B0%D0%B6%D0%B5%D0%BD%D0%B8%D0%B5" TargetMode="External"/><Relationship Id="rId27" Type="http://schemas.openxmlformats.org/officeDocument/2006/relationships/hyperlink" Target="https://ru.wikipedia.org/wiki/%D0%91%D0%BE%D1%80%D0%BE%D0%B4%D0%B8%D0%BD%D1%81%D0%BA%D0%BE%D0%B5_%D1%81%D1%80%D0%B0%D0%B6%D0%B5%D0%BD%D0%B8%D0%B5" TargetMode="External"/><Relationship Id="rId30" Type="http://schemas.openxmlformats.org/officeDocument/2006/relationships/hyperlink" Target="https://ru.wikipedia.org/wiki/11_%D1%81%D0%B5%D0%BD%D1%82%D1%8F%D0%B1%D1%80%D1%8F" TargetMode="External"/><Relationship Id="rId35" Type="http://schemas.openxmlformats.org/officeDocument/2006/relationships/hyperlink" Target="https://ru.wikipedia.org/wiki/%D0%94%D0%BC%D0%B8%D1%82%D1%80%D0%B8%D0%B9_%D0%98%D0%B2%D0%B0%D0%BD%D0%BE%D0%B2%D0%B8%D1%87_%D0%94%D0%BE%D0%BD%D1%81%D0%BA%D0%BE%D0%B9" TargetMode="External"/><Relationship Id="rId43" Type="http://schemas.openxmlformats.org/officeDocument/2006/relationships/hyperlink" Target="https://ru.wikipedia.org/wiki/%D0%9E%D0%BA%D1%82%D1%8F%D0%B1%D1%80%D1%8C%D1%81%D0%BA%D0%B0%D1%8F_%D1%80%D0%B5%D0%B2%D0%BE%D0%BB%D1%8E%D1%86%D0%B8%D1%8F" TargetMode="External"/><Relationship Id="rId48" Type="http://schemas.openxmlformats.org/officeDocument/2006/relationships/hyperlink" Target="https://ru.wikipedia.org/wiki/%D0%A0%D0%B0%D0%B1%D0%BE%D1%87%D0%B5-%D0%BA%D1%80%D0%B5%D1%81%D1%82%D1%8C%D1%8F%D0%BD%D1%81%D0%BA%D0%B0%D1%8F_%D0%9A%D1%80%D0%B0%D1%81%D0%BD%D0%B0%D1%8F_%D0%B0%D1%80%D0%BC%D0%B8%D1%8F" TargetMode="External"/><Relationship Id="rId8" Type="http://schemas.openxmlformats.org/officeDocument/2006/relationships/hyperlink" Target="https://ru.wikipedia.org/wiki/%D0%94%D0%B5%D0%BD%D1%8C_%D0%B7%D0%B0%D1%89%D0%B8%D1%82%D0%BD%D0%B8%D0%BA%D0%B0_%D0%9E%D1%82%D0%B5%D1%87%D0%B5%D1%81%D1%82%D0%B2%D0%B0" TargetMode="External"/><Relationship Id="rId3" Type="http://schemas.openxmlformats.org/officeDocument/2006/relationships/hyperlink" Target="https://ru.wikipedia.org/wiki/%D0%A1%D0%B0%D0%BD%D0%BA%D1%82-%D0%9F%D0%B5%D1%82%D0%B5%D1%80%D0%B1%D1%83%D1%80%D0%B3" TargetMode="External"/><Relationship Id="rId12" Type="http://schemas.openxmlformats.org/officeDocument/2006/relationships/hyperlink" Target="https://ru.wikipedia.org/wiki/%D0%9B%D0%B5%D0%B4%D0%BE%D0%B2%D0%BE%D0%B5_%D0%BF%D0%BE%D0%B1%D0%BE%D0%B8%D1%89%D0%B5" TargetMode="External"/><Relationship Id="rId17" Type="http://schemas.openxmlformats.org/officeDocument/2006/relationships/hyperlink" Target="https://ru.wikipedia.org/wiki/10_%D0%B8%D1%8E%D0%BB%D1%8F" TargetMode="External"/><Relationship Id="rId25" Type="http://schemas.openxmlformats.org/officeDocument/2006/relationships/hyperlink" Target="https://ru.wikipedia.org/wiki/%D0%9A%D1%83%D1%80%D1%81%D0%BA%D0%B0%D1%8F_%D0%B1%D0%B8%D1%82%D0%B2%D0%B0" TargetMode="External"/><Relationship Id="rId33" Type="http://schemas.openxmlformats.org/officeDocument/2006/relationships/hyperlink" Target="https://ru.wikipedia.org/wiki/%D0%A2%D0%B5%D0%BD%D0%B4%D1%80%D0%BE%D0%B2%D1%81%D0%BA%D0%B0%D1%8F_%D0%BA%D0%BE%D1%81%D0%B0" TargetMode="External"/><Relationship Id="rId38" Type="http://schemas.openxmlformats.org/officeDocument/2006/relationships/hyperlink" Target="https://ru.wikipedia.org/wiki/4_%D0%BD%D0%BE%D1%8F%D0%B1%D1%80%D1%8F" TargetMode="External"/><Relationship Id="rId46" Type="http://schemas.openxmlformats.org/officeDocument/2006/relationships/hyperlink" Target="https://ru.wikipedia.org/wiki/%D0%9D%D0%B0%D1%85%D0%B8%D0%BC%D0%BE%D0%B2,_%D0%9F%D0%B0%D0%B2%D0%B5%D0%BB_%D0%A1%D1%82%D0%B5%D0%BF%D0%B0%D0%BD%D0%BE%D0%B2%D0%B8%D1%87" TargetMode="External"/><Relationship Id="rId20" Type="http://schemas.openxmlformats.org/officeDocument/2006/relationships/hyperlink" Target="https://ru.wikipedia.org/wiki/%D0%9F%D0%BE%D0%BB%D1%82%D0%B0%D0%B2%D1%81%D0%BA%D0%B0%D1%8F_%D0%B1%D0%B8%D1%82%D0%B2%D0%B0" TargetMode="External"/><Relationship Id="rId41" Type="http://schemas.openxmlformats.org/officeDocument/2006/relationships/hyperlink" Target="https://ru.wikipedia.org/wiki/%D0%9F%D0%B0%D1%80%D0%B0%D0%B4_%D0%BD%D0%B0_%D0%9A%D1%80%D0%B0%D1%81%D0%BD%D0%BE%D0%B9_%D0%BF%D0%BB%D0%BE%D1%89%D0%B0%D0%B4%D0%B8_7_%D0%BD%D0%BE%D1%8F%D0%B1%D1%80%D1%8F_1941_%D0%B3%D0%BE%D0%B4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A1%D1%82%D0%B0%D0%BB%D0%B8%D0%BD%D0%B3%D1%80%D0%B0%D0%B4%D1%81%D0%BA%D0%B0%D1%8F_%D0%B1%D0%B8%D1%82%D0%B2%D0%B0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6931" y="318978"/>
            <a:ext cx="9656112" cy="248349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ГБОУ «Средняя школа </a:t>
            </a:r>
            <a:r>
              <a:rPr lang="ru-RU" sz="240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№ 14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Шахтерского муниципального округа» </a:t>
            </a:r>
            <a:b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Донецкой Народной республики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Вооруженные </a:t>
            </a: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силы Российской Федерации – защита нашего </a:t>
            </a: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Отечества»</a:t>
            </a:r>
            <a:r>
              <a:rPr lang="ru-RU" sz="4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презентация для обучающих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8-9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класов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по предмету ОБЗР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94400" y="4438564"/>
            <a:ext cx="5585968" cy="1708235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</a:t>
            </a:r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 предмета ОБЖ: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Лобова Л.С.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453" y="3392820"/>
            <a:ext cx="4417700" cy="286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88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763059"/>
            <a:ext cx="10515600" cy="1325563"/>
          </a:xfrm>
        </p:spPr>
        <p:txBody>
          <a:bodyPr>
            <a:normAutofit/>
          </a:bodyPr>
          <a:lstStyle/>
          <a:p>
            <a:r>
              <a:rPr lang="ru-RU" sz="3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вопросов, рассматриваемых в теме:</a:t>
            </a:r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ru-RU" dirty="0" smtClean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</a:t>
            </a:r>
            <a:r>
              <a:rPr lang="ru-RU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ВС РФ, их предназначение.</a:t>
            </a:r>
          </a:p>
          <a:p>
            <a:pPr>
              <a:buFont typeface="+mj-lt"/>
              <a:buAutoNum type="arabicPeriod"/>
            </a:pPr>
            <a:r>
              <a:rPr lang="ru-RU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понятия в области воинской обязанности и военной службы.</a:t>
            </a:r>
          </a:p>
          <a:p>
            <a:pPr>
              <a:buFont typeface="+mj-lt"/>
              <a:buAutoNum type="arabicPeriod"/>
            </a:pPr>
            <a:r>
              <a:rPr lang="ru-RU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создания ВС РФ.</a:t>
            </a:r>
          </a:p>
          <a:p>
            <a:pPr>
              <a:buFont typeface="+mj-lt"/>
              <a:buAutoNum type="arabicPeriod"/>
            </a:pPr>
            <a:r>
              <a:rPr lang="ru-RU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Дни воинской славы.</a:t>
            </a:r>
          </a:p>
          <a:p>
            <a:endParaRPr lang="ru-RU" dirty="0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139" y="3251200"/>
            <a:ext cx="4805510" cy="316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063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28600" lvl="0" indent="-228600">
              <a:spcBef>
                <a:spcPts val="1000"/>
              </a:spcBef>
            </a:pP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Общая характеристика ВС РФ, их предназначение</a:t>
            </a:r>
            <a:r>
              <a:rPr lang="ru-RU" sz="2800" dirty="0" smtClean="0">
                <a:solidFill>
                  <a:srgbClr val="1D1D1B"/>
                </a:solidFill>
                <a:latin typeface="robotoregular"/>
                <a:ea typeface="+mn-ea"/>
                <a:cs typeface="+mn-cs"/>
              </a:rPr>
              <a:t>.</a:t>
            </a:r>
            <a:endParaRPr lang="ru-RU" dirty="0"/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795867" y="1554691"/>
            <a:ext cx="10515600" cy="4609041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центральные органы военного управления;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войск Вооруженных сил (Сухопутные войска, Воздушно-космические силы, Военно-морской флот);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рода войск Вооруженных сил (Ракетные вой­ска стратегического назначения, Воздушно-десантные войска);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тыл Вооруженных сил Российской Федерации;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войска, не входящие в виды и рода войск Вооруженных сил Российской Федерации.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Костяк боевой мощи Вооруженных сил составляют Стратегические силы сдерживания и Силы общего назначения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 Вооруженными силами Российской Федерации Президент Российской Федерации   — Верховный главнокомандующий Вооруженными силами Российской Федерации.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6357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2600" y="161925"/>
            <a:ext cx="11023600" cy="1325563"/>
          </a:xfrm>
        </p:spPr>
        <p:txBody>
          <a:bodyPr>
            <a:normAutofit/>
          </a:bodyPr>
          <a:lstStyle/>
          <a:p>
            <a:pPr lvl="0">
              <a:spcBef>
                <a:spcPts val="1000"/>
              </a:spcBef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Основные понятия в области воинской обязанности и военной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службы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6467" y="1216024"/>
            <a:ext cx="11235266" cy="55657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Военная доктрина Российской Федерации -</a:t>
            </a:r>
            <a:r>
              <a:rPr lang="ru-RU" sz="24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система официально принятых в государстве взглядов на подготовку к вооруженной защите и </a:t>
            </a:r>
            <a:r>
              <a:rPr lang="ru-RU" sz="2400" dirty="0" smtClean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вооруженную </a:t>
            </a:r>
            <a:r>
              <a:rPr lang="ru-RU" sz="24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защиту Российской Федерации</a:t>
            </a:r>
            <a:r>
              <a:rPr lang="ru-RU" sz="2400" dirty="0" smtClean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solidFill>
                <a:srgbClr val="1D1D1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b="1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Воинская обязанность</a:t>
            </a:r>
            <a:r>
              <a:rPr lang="ru-RU" sz="24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- обязанность граждан России проходить военную подготовку в рядах Вооруженных Сил РФ и защищать Отечество. </a:t>
            </a:r>
          </a:p>
          <a:p>
            <a:pPr marL="0" indent="0" algn="just">
              <a:buNone/>
            </a:pPr>
            <a:r>
              <a:rPr lang="ru-RU" sz="2400" b="1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Вооружённые Силы Российской Федерации</a:t>
            </a:r>
            <a:r>
              <a:rPr lang="ru-RU" sz="24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(официальное сокращение ВС РФ) — государственная военная организация Российской Федерации, предназначенная для отражения агрессии, направленной против Российской Федерации, для вооружённой защиты территориальной целостности и неприкосновенности её территории, а также для выполнения задач в соответствии с международными договорами России.</a:t>
            </a:r>
          </a:p>
          <a:p>
            <a:pPr marL="0" indent="0" algn="just">
              <a:buNone/>
            </a:pPr>
            <a:r>
              <a:rPr lang="ru-RU" sz="2400" b="1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Дни воинской славы России</a:t>
            </a:r>
            <a:r>
              <a:rPr lang="ru-RU" sz="24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дни славных побед, которые сыграли решающую роль в истории страны и в которых российские войска, проявив доблесть, мужество и отвагу, снискали себе почёт и уважение современников, и благодарную память потомков.</a:t>
            </a:r>
          </a:p>
          <a:p>
            <a:pPr marL="0" indent="0" algn="just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7214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8677"/>
            <a:ext cx="10515600" cy="69245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 структуры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Вооруженных сил Российской Федерации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3883" y="763480"/>
            <a:ext cx="10909917" cy="5805995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Вооруженных сил России берет начало со времени становления российской государственности, связанной с этим борьбы славянских народов за свою независимость и объединения русских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 XVII — начале XVIII века в ходе военных реформ Петра I   в России были созданы регулярная армия и флот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Смена государственной власти в стране в 1917 году привела к ликвидации военной организации Российской империи. Во время Гражданской войны и военной интервенции в России 1917–1922 годов пришедшими к власти в стране большевиками для защиты завоеваний революции были созданы Рабоче-крестьянская Красная армия и Рабоче-крестьянский Красный флот. Им противостояли вооруженные силы Белого движения, потерпевшие поражение в этой войне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Историю отечественных Вооруженных сил продолжили Красная (с 1947 г. — Советская) армия и Военно-Морской Флот. После распада СССР (1991 г.) в соответствии с Указом Президента России от 7 мая 1992 года созданы Вооруженные силы Российской Федерации. 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Вооруженные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силы Российской Федерации   — государственная военная организация, составляющая основу обороны нашей страны.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Вооруженных сил осуществляется в соответствии с Конституцией Российской Федерации, федеральными конституционными законами, федеральными законами, нормативными правовыми актами Президента Российской Федерации и иными нормативными правовыми актами Российской Федерации. Применение Вооруженных сил для выполнения задач в соответствии с международными договорами Российской Федерации осуществляется на условиях и в порядке, оговоренных в этих договорах и установленных законодательством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47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3663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политика Российской Федерации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6342" y="1136342"/>
            <a:ext cx="9179315" cy="529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2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Российской Федерации установлены следующие дни воинской славы России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45066" y="1503890"/>
            <a:ext cx="10515600" cy="5354109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sz="3400" dirty="0" smtClean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27 </a:t>
            </a:r>
            <a:r>
              <a:rPr lang="ru-RU" sz="34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января</a:t>
            </a:r>
            <a:r>
              <a:rPr lang="ru-RU" sz="34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День полного освобождения </a:t>
            </a:r>
            <a:r>
              <a:rPr lang="ru-RU" sz="34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Ленинграда</a:t>
            </a:r>
            <a:r>
              <a:rPr lang="ru-RU" sz="34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от фашистской </a:t>
            </a:r>
            <a:r>
              <a:rPr lang="ru-RU" sz="34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блокады</a:t>
            </a:r>
            <a:r>
              <a:rPr lang="ru-RU" sz="34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34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2 февраля</a:t>
            </a:r>
            <a:r>
              <a:rPr lang="ru-RU" sz="34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День разгрома советскими войсками немецко-фашистских войск в </a:t>
            </a:r>
            <a:r>
              <a:rPr lang="ru-RU" sz="34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Сталинградской битве</a:t>
            </a:r>
            <a:r>
              <a:rPr lang="ru-RU" sz="34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34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23 февраля</a:t>
            </a:r>
            <a:r>
              <a:rPr lang="ru-RU" sz="34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 </a:t>
            </a:r>
            <a:r>
              <a:rPr lang="ru-RU" sz="34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День защитника Отечества</a:t>
            </a:r>
            <a:r>
              <a:rPr lang="ru-RU" sz="34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34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18 апреля</a:t>
            </a:r>
            <a:r>
              <a:rPr lang="ru-RU" sz="34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День победы русских воинов князя </a:t>
            </a:r>
            <a:r>
              <a:rPr lang="ru-RU" sz="34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Александра Невского</a:t>
            </a:r>
            <a:r>
              <a:rPr lang="ru-RU" sz="34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над немецкими рыцарями на </a:t>
            </a:r>
            <a:r>
              <a:rPr lang="ru-RU" sz="34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Чудском озере</a:t>
            </a:r>
            <a:r>
              <a:rPr lang="ru-RU" sz="34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sz="34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Ледовое побоище</a:t>
            </a:r>
            <a:r>
              <a:rPr lang="ru-RU" sz="34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>
              <a:buNone/>
            </a:pPr>
            <a:r>
              <a:rPr lang="ru-RU" sz="34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9 мая</a:t>
            </a:r>
            <a:r>
              <a:rPr lang="ru-RU" sz="34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День Победы советского народа в </a:t>
            </a:r>
            <a:r>
              <a:rPr lang="ru-RU" sz="34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Великой Отечественной войне 1941—1945 годов</a:t>
            </a:r>
            <a:r>
              <a:rPr lang="ru-RU" sz="34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34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7 июля</a:t>
            </a:r>
            <a:r>
              <a:rPr lang="ru-RU" sz="34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День победы русского флота над турецким флотом в </a:t>
            </a:r>
            <a:r>
              <a:rPr lang="ru-RU" sz="34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6"/>
              </a:rPr>
              <a:t>Чесменском сражении</a:t>
            </a:r>
            <a:r>
              <a:rPr lang="ru-RU" sz="34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34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7"/>
              </a:rPr>
              <a:t>10 июля</a:t>
            </a:r>
            <a:r>
              <a:rPr lang="ru-RU" sz="34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День победы русской армии под командованием </a:t>
            </a:r>
            <a:r>
              <a:rPr lang="ru-RU" sz="34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8"/>
              </a:rPr>
              <a:t>Петра Первого</a:t>
            </a:r>
            <a:r>
              <a:rPr lang="ru-RU" sz="34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над </a:t>
            </a:r>
            <a:r>
              <a:rPr lang="ru-RU" sz="34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9"/>
              </a:rPr>
              <a:t>шведами</a:t>
            </a:r>
            <a:r>
              <a:rPr lang="ru-RU" sz="34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 </a:t>
            </a:r>
            <a:r>
              <a:rPr lang="ru-RU" sz="34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0"/>
              </a:rPr>
              <a:t>Полтавском сражении</a:t>
            </a:r>
            <a:r>
              <a:rPr lang="ru-RU" sz="34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34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1"/>
              </a:rPr>
              <a:t>9 августа</a:t>
            </a:r>
            <a:r>
              <a:rPr lang="ru-RU" sz="34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День первой в российской истории морской </a:t>
            </a:r>
            <a:r>
              <a:rPr lang="ru-RU" sz="34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2"/>
              </a:rPr>
              <a:t>победы</a:t>
            </a:r>
            <a:r>
              <a:rPr lang="ru-RU" sz="34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русского флота под командованием Петра Первого над шведами у мыса </a:t>
            </a:r>
            <a:r>
              <a:rPr lang="ru-RU" sz="34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3"/>
              </a:rPr>
              <a:t>Гангут</a:t>
            </a:r>
            <a:r>
              <a:rPr lang="ru-RU" sz="34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34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4"/>
              </a:rPr>
              <a:t>23 августа</a:t>
            </a:r>
            <a:r>
              <a:rPr lang="ru-RU" sz="34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День разгрома советскими войсками немецко-фашистских войск в </a:t>
            </a:r>
            <a:r>
              <a:rPr lang="ru-RU" sz="34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5"/>
              </a:rPr>
              <a:t>Курской битве</a:t>
            </a:r>
            <a:r>
              <a:rPr lang="ru-RU" sz="34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34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6"/>
              </a:rPr>
              <a:t>8 сентября</a:t>
            </a:r>
            <a:r>
              <a:rPr lang="ru-RU" sz="34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День </a:t>
            </a:r>
            <a:r>
              <a:rPr lang="ru-RU" sz="34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7"/>
              </a:rPr>
              <a:t>Бородинского сражения</a:t>
            </a:r>
            <a:r>
              <a:rPr lang="ru-RU" sz="34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русской армии под командованием </a:t>
            </a:r>
            <a:r>
              <a:rPr lang="ru-RU" sz="34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8"/>
              </a:rPr>
              <a:t>М. И. Кутузова</a:t>
            </a:r>
            <a:r>
              <a:rPr lang="ru-RU" sz="34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с </a:t>
            </a:r>
            <a:r>
              <a:rPr lang="ru-RU" sz="34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9"/>
              </a:rPr>
              <a:t>французской армией</a:t>
            </a:r>
            <a:r>
              <a:rPr lang="ru-RU" sz="34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34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0"/>
              </a:rPr>
              <a:t>11 сентября</a:t>
            </a:r>
            <a:r>
              <a:rPr lang="ru-RU" sz="34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День </a:t>
            </a:r>
            <a:r>
              <a:rPr lang="ru-RU" sz="34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1"/>
              </a:rPr>
              <a:t>победы</a:t>
            </a:r>
            <a:r>
              <a:rPr lang="ru-RU" sz="34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русской эскадры под командованием </a:t>
            </a:r>
            <a:r>
              <a:rPr lang="ru-RU" sz="34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2"/>
              </a:rPr>
              <a:t>Ф. Ф. Ушакова</a:t>
            </a:r>
            <a:r>
              <a:rPr lang="ru-RU" sz="34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над турецкой эскадрой у мыса </a:t>
            </a:r>
            <a:r>
              <a:rPr lang="ru-RU" sz="3400" dirty="0" err="1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3"/>
              </a:rPr>
              <a:t>Тендра</a:t>
            </a:r>
            <a:r>
              <a:rPr lang="ru-RU" sz="34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34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4"/>
              </a:rPr>
              <a:t>21 сентября</a:t>
            </a:r>
            <a:r>
              <a:rPr lang="ru-RU" sz="34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День победы русских полков во главе с великим князем </a:t>
            </a:r>
            <a:r>
              <a:rPr lang="ru-RU" sz="34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5"/>
              </a:rPr>
              <a:t>Дмитрием Донским</a:t>
            </a:r>
            <a:r>
              <a:rPr lang="ru-RU" sz="34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над </a:t>
            </a:r>
            <a:r>
              <a:rPr lang="ru-RU" sz="34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6"/>
              </a:rPr>
              <a:t>монголо-татарскими войсками</a:t>
            </a:r>
            <a:r>
              <a:rPr lang="ru-RU" sz="34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 </a:t>
            </a:r>
            <a:r>
              <a:rPr lang="ru-RU" sz="34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7"/>
              </a:rPr>
              <a:t>Куликовской битве</a:t>
            </a:r>
            <a:r>
              <a:rPr lang="ru-RU" sz="34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34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8"/>
              </a:rPr>
              <a:t>4 ноября</a:t>
            </a:r>
            <a:r>
              <a:rPr lang="ru-RU" sz="34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 </a:t>
            </a:r>
            <a:r>
              <a:rPr lang="ru-RU" sz="34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9"/>
              </a:rPr>
              <a:t>День народного единства</a:t>
            </a:r>
            <a:r>
              <a:rPr lang="ru-RU" sz="34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34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0"/>
              </a:rPr>
              <a:t>7 ноября</a:t>
            </a:r>
            <a:r>
              <a:rPr lang="ru-RU" sz="34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День проведения </a:t>
            </a:r>
            <a:r>
              <a:rPr lang="ru-RU" sz="34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1"/>
              </a:rPr>
              <a:t>военного парада на Красной площади</a:t>
            </a:r>
            <a:r>
              <a:rPr lang="ru-RU" sz="34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 городе </a:t>
            </a:r>
            <a:r>
              <a:rPr lang="ru-RU" sz="34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2"/>
              </a:rPr>
              <a:t>Москве</a:t>
            </a:r>
            <a:r>
              <a:rPr lang="ru-RU" sz="34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 ознаменование двадцать четвёртой годовщины </a:t>
            </a:r>
            <a:r>
              <a:rPr lang="ru-RU" sz="34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3"/>
              </a:rPr>
              <a:t>Великой Октябрьской социалистической революции</a:t>
            </a:r>
            <a:r>
              <a:rPr lang="ru-RU" sz="34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34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4"/>
              </a:rPr>
              <a:t>1 декабря</a:t>
            </a:r>
            <a:r>
              <a:rPr lang="ru-RU" sz="34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День </a:t>
            </a:r>
            <a:r>
              <a:rPr lang="ru-RU" sz="34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5"/>
              </a:rPr>
              <a:t>победы</a:t>
            </a:r>
            <a:r>
              <a:rPr lang="ru-RU" sz="34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русской эскадры под командованием </a:t>
            </a:r>
            <a:r>
              <a:rPr lang="ru-RU" sz="34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6"/>
              </a:rPr>
              <a:t>П. С. Нахимова</a:t>
            </a:r>
            <a:r>
              <a:rPr lang="ru-RU" sz="34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над турецкой эскадрой у мыса Синоп;</a:t>
            </a:r>
          </a:p>
          <a:p>
            <a:pPr marL="0" indent="0">
              <a:buNone/>
            </a:pPr>
            <a:r>
              <a:rPr lang="ru-RU" sz="34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7"/>
              </a:rPr>
              <a:t>5 декабря</a:t>
            </a:r>
            <a:r>
              <a:rPr lang="ru-RU" sz="34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День начала контрнаступления </a:t>
            </a:r>
            <a:r>
              <a:rPr lang="ru-RU" sz="34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8"/>
              </a:rPr>
              <a:t>советских войск</a:t>
            </a:r>
            <a:r>
              <a:rPr lang="ru-RU" sz="34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против немецко-фашистских войск в битве под Москвой в 1941 году;</a:t>
            </a:r>
          </a:p>
          <a:p>
            <a:pPr marL="0" indent="0">
              <a:buNone/>
            </a:pPr>
            <a:r>
              <a:rPr lang="ru-RU" sz="34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9"/>
              </a:rPr>
              <a:t>24 декабря</a:t>
            </a:r>
            <a:r>
              <a:rPr lang="ru-RU" sz="34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День </a:t>
            </a:r>
            <a:r>
              <a:rPr lang="ru-RU" sz="34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0"/>
              </a:rPr>
              <a:t>взятия турецкой крепости Измаил</a:t>
            </a:r>
            <a:r>
              <a:rPr lang="ru-RU" sz="34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русскими войсками под командованием А. В. Суворова</a:t>
            </a:r>
            <a:r>
              <a:rPr lang="ru-RU" sz="3400" dirty="0" smtClean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400" dirty="0">
              <a:solidFill>
                <a:srgbClr val="1D1D1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225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733" y="2559213"/>
            <a:ext cx="5484283" cy="40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610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397</Words>
  <Application>Microsoft Office PowerPoint</Application>
  <PresentationFormat>Широкоэкранный</PresentationFormat>
  <Paragraphs>49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7" baseType="lpstr">
      <vt:lpstr>Arial</vt:lpstr>
      <vt:lpstr>Calibri</vt:lpstr>
      <vt:lpstr>Calibri Light</vt:lpstr>
      <vt:lpstr>robotoregular</vt:lpstr>
      <vt:lpstr>Times New Roman</vt:lpstr>
      <vt:lpstr>Verdana</vt:lpstr>
      <vt:lpstr>Wingdings 2</vt:lpstr>
      <vt:lpstr>Тема Office</vt:lpstr>
      <vt:lpstr>Аспект</vt:lpstr>
      <vt:lpstr>  ГБОУ «Средняя школа № 14 Шахтерского муниципального округа»  Донецкой Народной республики «Вооруженные силы Российской Федерации – защита нашего Отечества» презентация для обучающих 8-9 класов по предмету ОБЗР</vt:lpstr>
      <vt:lpstr>Перечень вопросов, рассматриваемых в теме: </vt:lpstr>
      <vt:lpstr>Общая характеристика ВС РФ, их предназначение.</vt:lpstr>
      <vt:lpstr>Основные понятия в области воинской обязанности и военной службы</vt:lpstr>
      <vt:lpstr>История  структуры Вооруженных сил Российской Федерации</vt:lpstr>
      <vt:lpstr>Государственная политика Российской Федерации</vt:lpstr>
      <vt:lpstr>В Российской Федерации установлены следующие дни воинской славы России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«Вооруженные силы Российской Федерации – защита нашего Отечества» 8 класс</dc:title>
  <dc:creator>User</dc:creator>
  <cp:lastModifiedBy>user</cp:lastModifiedBy>
  <cp:revision>33</cp:revision>
  <dcterms:created xsi:type="dcterms:W3CDTF">2024-06-27T03:10:38Z</dcterms:created>
  <dcterms:modified xsi:type="dcterms:W3CDTF">2024-10-17T10:06:06Z</dcterms:modified>
</cp:coreProperties>
</file>