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B4C71EC6-210F-42DE-9C53-41977AD35B3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54ea391757cb2.700x534.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783"/>
            <a:ext cx="9144000" cy="697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2780928"/>
            <a:ext cx="6400800" cy="12954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патриотическому воспитанию в подготовительной группе: 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Дельфинчики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696" y="5229200"/>
            <a:ext cx="6768752" cy="1080120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sz="2400" b="1" i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  <a:r>
              <a:rPr lang="ru-RU" sz="2400" b="1" i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Емец</a:t>
            </a:r>
            <a:r>
              <a:rPr lang="ru-RU" sz="2400" b="1" i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М.Ф</a:t>
            </a:r>
            <a:r>
              <a:rPr lang="ru-RU" sz="2400" b="1" i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i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sz="2400" b="1" i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13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54ea391757cb2.700x534.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783"/>
            <a:ext cx="9144000" cy="697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2780928"/>
            <a:ext cx="6400800" cy="1295400"/>
          </a:xfrm>
        </p:spPr>
        <p:txBody>
          <a:bodyPr>
            <a:norm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725144"/>
            <a:ext cx="6400800" cy="762000"/>
          </a:xfrm>
        </p:spPr>
        <p:txBody>
          <a:bodyPr/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Улыбка\AppData\Local\Microsoft\Windows\Temporary Internet Files\Content.Word\IMG_20230421_11273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968552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Улыбка\AppData\Local\Microsoft\Windows\Temporary Internet Files\Content.Word\IMG_20240228_16342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28801"/>
            <a:ext cx="3383022" cy="4780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308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54ea391757cb2.700x534.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783"/>
            <a:ext cx="9144000" cy="697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2780928"/>
            <a:ext cx="6400800" cy="1295400"/>
          </a:xfrm>
        </p:spPr>
        <p:txBody>
          <a:bodyPr>
            <a:norm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725144"/>
            <a:ext cx="6400800" cy="762000"/>
          </a:xfrm>
        </p:spPr>
        <p:txBody>
          <a:bodyPr/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Улыбка\Desktop\ДОЧА\МЛАДШАЯ ГРУППА\Патриотический  Месячник\Фто Отчет ПАТРИОТИЗМ 23 Февраля\IMG_552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3045"/>
            <a:ext cx="7848872" cy="61482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098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54ea391757cb2.700x534.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783"/>
            <a:ext cx="9144000" cy="697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2780928"/>
            <a:ext cx="6400800" cy="1295400"/>
          </a:xfrm>
        </p:spPr>
        <p:txBody>
          <a:bodyPr>
            <a:norm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725144"/>
            <a:ext cx="6400800" cy="762000"/>
          </a:xfrm>
        </p:spPr>
        <p:txBody>
          <a:bodyPr/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Улыбка\AppData\Local\Microsoft\Windows\Temporary Internet Files\Content.Word\IMG_20240304_15473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7704856" cy="619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202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54ea391757cb2.700x534.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783"/>
            <a:ext cx="9144000" cy="697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39952" y="62345"/>
            <a:ext cx="4680520" cy="1062399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725144"/>
            <a:ext cx="6400800" cy="762000"/>
          </a:xfrm>
        </p:spPr>
        <p:txBody>
          <a:bodyPr/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Улыбка\AppData\Local\Microsoft\Windows\Temporary Internet Files\Content.Word\IMG_20240304_15402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345"/>
            <a:ext cx="3960440" cy="5670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Улыбка\AppData\Local\Microsoft\Windows\Temporary Internet Files\Content.Word\IMG_20240229_19580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80928"/>
            <a:ext cx="4752528" cy="35368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065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54ea391757cb2.700x534.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783"/>
            <a:ext cx="9144000" cy="697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2780928"/>
            <a:ext cx="6400800" cy="1295400"/>
          </a:xfrm>
        </p:spPr>
        <p:txBody>
          <a:bodyPr>
            <a:norm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725144"/>
            <a:ext cx="6400800" cy="762000"/>
          </a:xfrm>
        </p:spPr>
        <p:txBody>
          <a:bodyPr/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Улыбка\AppData\Local\Microsoft\Windows\Temporary Internet Files\Content.Word\IMG_20240229_1953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04164"/>
            <a:ext cx="7272808" cy="6149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590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54ea391757cb2.700x534.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783"/>
            <a:ext cx="9144000" cy="697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2780928"/>
            <a:ext cx="6400800" cy="1295400"/>
          </a:xfrm>
        </p:spPr>
        <p:txBody>
          <a:bodyPr>
            <a:norm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725144"/>
            <a:ext cx="6400800" cy="762000"/>
          </a:xfrm>
        </p:spPr>
        <p:txBody>
          <a:bodyPr/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Улыбка\AppData\Local\Microsoft\Windows\Temporary Internet Files\Content.Word\IMG_20240229_1956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83712"/>
            <a:ext cx="6336704" cy="5925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416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54ea391757cb2.700x534.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783"/>
            <a:ext cx="9144000" cy="697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2780928"/>
            <a:ext cx="6400800" cy="1295400"/>
          </a:xfrm>
        </p:spPr>
        <p:txBody>
          <a:bodyPr>
            <a:norm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725144"/>
            <a:ext cx="6400800" cy="762000"/>
          </a:xfrm>
        </p:spPr>
        <p:txBody>
          <a:bodyPr/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Улыбка\AppData\Local\Microsoft\Windows\Temporary Internet Files\Content.Word\IMG_20240304_16045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7975"/>
            <a:ext cx="7992888" cy="61453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684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54ea391757cb2.700x534.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783"/>
            <a:ext cx="9144000" cy="697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2780928"/>
            <a:ext cx="6400800" cy="1295400"/>
          </a:xfrm>
        </p:spPr>
        <p:txBody>
          <a:bodyPr>
            <a:norm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725144"/>
            <a:ext cx="6400800" cy="762000"/>
          </a:xfrm>
        </p:spPr>
        <p:txBody>
          <a:bodyPr/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Улыбка\AppData\Local\Microsoft\Windows\Temporary Internet Files\Content.Word\IMG_20240304_15494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264696" cy="6048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453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54ea391757cb2.700x534.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783"/>
            <a:ext cx="9144000" cy="697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188640"/>
            <a:ext cx="6400800" cy="5040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АРМИЯ РОССИИ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725144"/>
            <a:ext cx="6400800" cy="762000"/>
          </a:xfrm>
        </p:spPr>
        <p:txBody>
          <a:bodyPr/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Улыбка\AppData\Local\Microsoft\Windows\Temporary Internet Files\Content.Word\IMG_20240306_0928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416824" cy="5616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561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54ea391757cb2.700x534.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783"/>
            <a:ext cx="9144000" cy="697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116632"/>
            <a:ext cx="6400800" cy="57606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МАЛАЯ РОДИНА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725144"/>
            <a:ext cx="6400800" cy="762000"/>
          </a:xfrm>
        </p:spPr>
        <p:txBody>
          <a:bodyPr/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Улыбка\AppData\Local\Microsoft\Windows\Temporary Internet Files\Content.Word\IMG_20240306_0935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136904" cy="6048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488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54ea391757cb2.700x534.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783"/>
            <a:ext cx="9144000" cy="697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548680"/>
            <a:ext cx="7416824" cy="460851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содействовать формированию у ребенка личностной позиции наследника традиций и культуры, защитника Отечества и творца (созидателя), ответственного за будущее своей страны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725144"/>
            <a:ext cx="6400800" cy="762000"/>
          </a:xfrm>
        </p:spPr>
        <p:txBody>
          <a:bodyPr/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42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54ea391757cb2.700x534.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783"/>
            <a:ext cx="9144000" cy="697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196752"/>
            <a:ext cx="7056784" cy="208823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725144"/>
            <a:ext cx="6400800" cy="762000"/>
          </a:xfrm>
        </p:spPr>
        <p:txBody>
          <a:bodyPr/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50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54ea391757cb2.700x534.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992888" cy="612068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 результаты: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1.Совершенствование </a:t>
            </a: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знаний детей о своей стране.</a:t>
            </a:r>
            <a:b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первых чувств патриотизма: гордости за свою Родину, уважение традиций.</a:t>
            </a:r>
            <a:b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Проявление  интереса  детей к событиям, происходящим в </a:t>
            </a: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стране.</a:t>
            </a:r>
            <a:b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Проявление  интереса  детей к праздникам, мероприятиям в стране, которой они живут.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6669360"/>
            <a:ext cx="6400800" cy="247422"/>
          </a:xfrm>
        </p:spPr>
        <p:txBody>
          <a:bodyPr>
            <a:normAutofit fontScale="32500" lnSpcReduction="20000"/>
          </a:bodyPr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85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54ea391757cb2.700x534.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783"/>
            <a:ext cx="9144000" cy="697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188640"/>
            <a:ext cx="6400800" cy="72008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ЗАРНИЧКА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725144"/>
            <a:ext cx="6400800" cy="762000"/>
          </a:xfrm>
        </p:spPr>
        <p:txBody>
          <a:bodyPr/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Улыбка\AppData\Local\Microsoft\Windows\Temporary Internet Files\Content.Word\IMG_20240305_1812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8064896" cy="5760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828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54ea391757cb2.700x534.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783"/>
            <a:ext cx="9144000" cy="697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2780928"/>
            <a:ext cx="6400800" cy="1295400"/>
          </a:xfrm>
        </p:spPr>
        <p:txBody>
          <a:bodyPr>
            <a:norm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1960" y="5373216"/>
            <a:ext cx="4501484" cy="1296144"/>
          </a:xfrm>
        </p:spPr>
        <p:txBody>
          <a:bodyPr>
            <a:noAutofit/>
          </a:bodyPr>
          <a:lstStyle/>
          <a:p>
            <a:r>
              <a:rPr lang="ru-RU" sz="2800" b="1" i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НАСТОЛЬНЫЕ ИГРЫ</a:t>
            </a:r>
            <a:endParaRPr lang="ru-RU" sz="2800" b="1" i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Улыбка\AppData\Local\Microsoft\Windows\Temporary Internet Files\Content.Word\IMG_20240228_1634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960440" cy="5904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Улыбка\AppData\Local\Microsoft\Windows\Temporary Internet Files\Content.Word\IMG_20240228_16362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3925421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368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54ea391757cb2.700x534.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783"/>
            <a:ext cx="9144000" cy="697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2780928"/>
            <a:ext cx="6400800" cy="1295400"/>
          </a:xfrm>
        </p:spPr>
        <p:txBody>
          <a:bodyPr>
            <a:norm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725144"/>
            <a:ext cx="6400800" cy="762000"/>
          </a:xfrm>
        </p:spPr>
        <p:txBody>
          <a:bodyPr/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Улыбка\AppData\Local\Microsoft\Windows\Temporary Internet Files\Content.Word\IMG_20240228_1637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6672"/>
            <a:ext cx="6696744" cy="6048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617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54ea391757cb2.700x534.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783"/>
            <a:ext cx="9144000" cy="697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2780928"/>
            <a:ext cx="6400800" cy="1295400"/>
          </a:xfrm>
        </p:spPr>
        <p:txBody>
          <a:bodyPr>
            <a:norm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725144"/>
            <a:ext cx="6400800" cy="762000"/>
          </a:xfrm>
        </p:spPr>
        <p:txBody>
          <a:bodyPr/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Улыбка\AppData\Local\Microsoft\Windows\Temporary Internet Files\Content.Word\IMG_20240228_16374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158084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Улыбка\AppData\Local\Microsoft\Windows\Temporary Internet Files\Content.Word\IMG_20240228_16354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4536504" cy="41174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040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54ea391757cb2.700x534.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783"/>
            <a:ext cx="9144000" cy="697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2780928"/>
            <a:ext cx="6400800" cy="1295400"/>
          </a:xfrm>
        </p:spPr>
        <p:txBody>
          <a:bodyPr>
            <a:norm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725144"/>
            <a:ext cx="6400800" cy="762000"/>
          </a:xfrm>
        </p:spPr>
        <p:txBody>
          <a:bodyPr/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Улыбка\AppData\Local\Microsoft\Windows\Temporary Internet Files\Content.Word\IMG_20231102_1636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6192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748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54ea391757cb2.700x534.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783"/>
            <a:ext cx="9144000" cy="697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2780928"/>
            <a:ext cx="6400800" cy="1295400"/>
          </a:xfrm>
        </p:spPr>
        <p:txBody>
          <a:bodyPr>
            <a:norm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725144"/>
            <a:ext cx="6400800" cy="762000"/>
          </a:xfrm>
        </p:spPr>
        <p:txBody>
          <a:bodyPr/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Улыбка\AppData\Local\Microsoft\Windows\Temporary Internet Files\Content.Word\IMG_20231102_16372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0648"/>
            <a:ext cx="5760640" cy="6336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291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6513</TotalTime>
  <Words>30</Words>
  <Application>Microsoft Office PowerPoint</Application>
  <PresentationFormat>Экран (4:3)</PresentationFormat>
  <Paragraphs>11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Кутюр</vt:lpstr>
      <vt:lpstr>Проект по патриотическому воспитанию в подготовительной группе:  «Дельфинчики»</vt:lpstr>
      <vt:lpstr>Цель проекта:  содействовать формированию у ребенка личностной позиции наследника традиций и культуры, защитника Отечества и творца (созидателя), ответственного за будущее своей страны. </vt:lpstr>
      <vt:lpstr>Ожидаемые  результаты: 1.Совершенствование уровня знаний детей о своей стране. 2. Формирование у детей первых чувств патриотизма: гордости за свою Родину, уважение традиций. 3. Проявление  интереса  детей к событиям, происходящим в стране. 4. Проявление  интереса  детей к праздникам, мероприятиям в стране, которой они живут. </vt:lpstr>
      <vt:lpstr>ЗАРНИЧКА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БЕСЕДЫ</vt:lpstr>
      <vt:lpstr>Презентация PowerPoint</vt:lpstr>
      <vt:lpstr>Презентация PowerPoint</vt:lpstr>
      <vt:lpstr>Презентация PowerPoint</vt:lpstr>
      <vt:lpstr>Презентация PowerPoint</vt:lpstr>
      <vt:lpstr>АРМИЯ РОССИИ</vt:lpstr>
      <vt:lpstr>МАЛАЯ РОДИНА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Улыбка</dc:creator>
  <cp:lastModifiedBy>Улыбка</cp:lastModifiedBy>
  <cp:revision>21</cp:revision>
  <dcterms:created xsi:type="dcterms:W3CDTF">2024-02-26T11:51:24Z</dcterms:created>
  <dcterms:modified xsi:type="dcterms:W3CDTF">2024-10-17T12:47:16Z</dcterms:modified>
</cp:coreProperties>
</file>