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Кульман" initials="ТК" lastIdx="3" clrIdx="0">
    <p:extLst>
      <p:ext uri="{19B8F6BF-5375-455C-9EA6-DF929625EA0E}">
        <p15:presenceInfo xmlns:p15="http://schemas.microsoft.com/office/powerpoint/2012/main" userId="82bbb44da79e0d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87" d="100"/>
          <a:sy n="87" d="100"/>
        </p:scale>
        <p:origin x="11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620A1-F14C-41A6-9F70-93C1766B85F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6F4A-91FB-46DE-AAB6-ABC48E55C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6F4A-91FB-46DE-AAB6-ABC48E55C0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57309"/>
            <a:ext cx="7731172" cy="21157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леготехнология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как одна из основных форм обучения дошкольников конструированию»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343276" cy="125731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Татьян Николаевна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Кульман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7" y="214290"/>
            <a:ext cx="8519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№4 «Солнышко»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образовательном процессе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21454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Легоэлементы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могут быть использованы в дидактических играх и упражнениях, направленных на развитие речи, мышления, памяти, тактильное восприятие. Например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:«Чудесный мешочек», «Запомни и повтори»  и др.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00372"/>
            <a:ext cx="5438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Самостоятельная конструктивная игровая деятельность детей дошкольного возраста отличается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сформированностью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требует не только руководства со стороны педагога, но и определенного коррекционно-развивающего воздействия на детей.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F156BD-2B06-1CCC-C465-3A9646433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83939"/>
            <a:ext cx="2935208" cy="250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Игра "Что изменилось?"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6600"/>
                </a:solidFill>
              </a:rPr>
              <a:t> 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показывает детям модель из 5-7 деталей в течении некоторого времени. Затем закрывает модель и меняет в ней положение 1-2 деталей или заменяет 1-2 детали на другие. После чего опять показывает модель и просит рассказать что изменилось.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715687-A71E-7C96-EC49-9B19D34C7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7228"/>
            <a:ext cx="2808312" cy="2676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Игра "Назови похожий предмет"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pPr eaLnBrk="0" hangingPunct="0">
              <a:buNone/>
            </a:pPr>
            <a:r>
              <a:rPr lang="ru-RU" b="1" dirty="0">
                <a:solidFill>
                  <a:srgbClr val="006600"/>
                </a:solidFill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зрительного внимания, наблюдательности и связной речи.</a:t>
            </a:r>
          </a:p>
          <a:p>
            <a:pPr eaLnBrk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Взрослый просит ребенка назвать предметы, похожие на разные геометрические фигуры, например, «Найди, что похоже на квадрат» или найди все круглые предметы. В такую игру легко можно играть в путешествии или по пути домой.</a:t>
            </a:r>
          </a:p>
          <a:p>
            <a:endParaRPr lang="ru-RU" dirty="0"/>
          </a:p>
        </p:txBody>
      </p:sp>
      <p:pic>
        <p:nvPicPr>
          <p:cNvPr id="4" name="Picture 1" descr="0_77f59_8dc0a94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714884"/>
            <a:ext cx="1785950" cy="123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7128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Игра "Счетная лесенка"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644420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формируется представления о количестве (больше, меньше), о величине, прямой, обратный счет, порядковый, пространственные представления (верх, вниз),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 дети конструируют лесенку самостоятельно или с помощью педагога, прикрепляя столько кирпичиков сколько обозначает цифра.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7C1315-6807-D6C0-1782-92E7A2968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6803"/>
            <a:ext cx="237626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CF6E5-DFC8-FE4A-9390-376D3E85F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47" y="4501868"/>
            <a:ext cx="2592288" cy="2460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DD31DF-699D-2D3F-7A26-BD01DA0100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68" y="2438870"/>
            <a:ext cx="3024336" cy="294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практического использования с учётом возраста детей: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214422"/>
            <a:ext cx="1451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 до 3 лет</a:t>
            </a:r>
          </a:p>
        </p:txBody>
      </p:sp>
      <p:pic>
        <p:nvPicPr>
          <p:cNvPr id="5" name="Picture 4" descr="Lego Soft Starter Set Lego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430411" cy="2690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4414" y="4071942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Мягкие кирпичики</a:t>
            </a:r>
          </a:p>
        </p:txBody>
      </p:sp>
      <p:pic>
        <p:nvPicPr>
          <p:cNvPr id="7" name="Рисунок 6" descr="Развивающий конструктор Лег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" r="7547" b="4761"/>
          <a:stretch>
            <a:fillRect/>
          </a:stretch>
        </p:blipFill>
        <p:spPr bwMode="auto">
          <a:xfrm>
            <a:off x="4857752" y="1785926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2066" y="4500570"/>
            <a:ext cx="279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Гигантский набор Дупло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легоконструкторов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позволяет заниматься с обучающимися разного возраста и различных образовательных возможностей.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малышами 3–4 лет используются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Лего-наборы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крупными элементами и простыми соединениями деталей.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857364"/>
            <a:ext cx="451544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928802"/>
            <a:ext cx="3379337" cy="362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643314"/>
            <a:ext cx="4283968" cy="217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571876"/>
            <a:ext cx="3376950" cy="272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6–7 лет для технического творчества предлагаются разнообразные виды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Лего-конструкторов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7800" r="4255"/>
          <a:stretch/>
        </p:blipFill>
        <p:spPr>
          <a:xfrm>
            <a:off x="668544" y="3715204"/>
            <a:ext cx="3329480" cy="255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500438"/>
            <a:ext cx="4032888" cy="268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 проявляют  интерес к самостоятельному изготовлению построек, умение применять полученные знания при проектировании и сборке конструкций, познавательная активность, воображение, фантазия и творческая инициатива. </a:t>
            </a: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Совершенствуются коммуникативные навыки детей при работе в паре, коллективе, распределении обязанностей. </a:t>
            </a: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Сформируются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 у детей способностей к техническому  творчеству,  конструктивной деятельности посредством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леготехнологии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6383" r="4220" b="6383"/>
          <a:stretch>
            <a:fillRect/>
          </a:stretch>
        </p:blipFill>
        <p:spPr bwMode="auto">
          <a:xfrm>
            <a:off x="4857752" y="2143116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71546"/>
            <a:ext cx="8784976" cy="507209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развивать индивидуальные способности ребенка;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развивать у дошкольников интерес к моделированию и конструированию, стимулировать детское научно техническое творчество;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развивать умение конструировать по образцу, чертежу, заданной схеме, по замыслу;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познавательную активность детей, воображение, фантазию и творческую инициативу;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формировать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8604"/>
            <a:ext cx="8118074" cy="9121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леготехнологии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простого к сложному;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учет возрастных особенностей детей;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учёт индивидуальных возможностей детей в освоении коммуникативных и конструктивных навыков;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комплексности решения задач - решение конструктивных задач в разных видах деятельности: игровой, познавательной, речевой;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-конструированию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конструирование по образцу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конструирование по модели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конструирование по условиям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конструирование по простейшим чертежам и наглядным схемам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конструирование по замыслу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конструирование по теме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 образовательном процессе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Лего 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Наглядные модели создаются в ходе разных видов деятельности.   Созданные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интеграции образовательных областей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2985"/>
            <a:ext cx="5328592" cy="4302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легоконструктора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великолепным средством для интеллектуального  развития   дошкольников, обеспечивающее интеграцию различных видов                  детской деятельности (игровая, коммуникативная, познавательно – исследовательская,                           конструктивная,                           самообслуживание и                           элементарный бытовой труд, двигательная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369434-E815-64E1-D95C-85CA2BE6F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19316"/>
            <a:ext cx="2174573" cy="2718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48C5AC-02F6-EA26-FBBF-2CDBED406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 rot="20721747">
            <a:off x="4550409" y="3450758"/>
            <a:ext cx="1926636" cy="143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4DF1A5-1611-7F00-9375-75796EF58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146">
            <a:off x="6284656" y="4493309"/>
            <a:ext cx="2610060" cy="1573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речевых и коммуникационных навыков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43783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Созданные постройки из ЛЕГО можно использовать в играх-театрализациях, в которых содержание, роли, игровые действия обусловлены сюжетом и содержанием того или иного литературного произведения, сказки и т. д., а также имеются элементы творчества. Чаще всего основой игр-театрализаций являются народные сказки «Репка», «Колобок», «Теремок»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5D0382-CB20-9DF0-79CD-15F1E6A78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10937"/>
          <a:stretch/>
        </p:blipFill>
        <p:spPr>
          <a:xfrm>
            <a:off x="5652120" y="1094333"/>
            <a:ext cx="2944043" cy="233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524B55-603B-4B0A-21D3-3A9800D30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468">
            <a:off x="5043175" y="2764462"/>
            <a:ext cx="2459086" cy="2160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1E0B58-1DE0-8658-5F12-A5A6EF816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1" y="4077072"/>
            <a:ext cx="2944043" cy="253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215370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6600"/>
                </a:solidFill>
              </a:rPr>
              <a:t>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Хорошие результаты дает проведение игры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«Запомни и повтори»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направленной на коррекцию памяти, мышления и речи детей. Педагог выполняет ЛЕГО - постройку, подробно                                                                      разбирает с детьми, из каких                                                     деталей она состоит, а они по                                                             памяти ее воспроизводят. В                                                                   конце игры проводится анализ                                                              результатов. Развивая речевое                                          творчество, в конце игры                                                                     можно добавить еще одно                                                                задание: сочинить загадку о постройке.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30921-1107-2858-A570-012971919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9CED90-9A5A-4A09-8CAD-05FE178DC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81" y="3879097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962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«Игровая леготехнология – как одна из основных форм обучения дошкольников конструированию»</vt:lpstr>
      <vt:lpstr>Презентация PowerPoint</vt:lpstr>
      <vt:lpstr>Задачи:  </vt:lpstr>
      <vt:lpstr>Принципы леготехнологии </vt:lpstr>
      <vt:lpstr>Формы  организации обучения дошкольников лего-конструированию</vt:lpstr>
      <vt:lpstr>Использование «лего» в образовательном процессе</vt:lpstr>
      <vt:lpstr>Пример интеграции образовательных областей </vt:lpstr>
      <vt:lpstr>Развитие речевых и коммуникационных навыков</vt:lpstr>
      <vt:lpstr>Презентация PowerPoint</vt:lpstr>
      <vt:lpstr>Использование Лего в образовательном процессе</vt:lpstr>
      <vt:lpstr>Игра "Что изменилось?" </vt:lpstr>
      <vt:lpstr>Игра "Назови похожий предмет" </vt:lpstr>
      <vt:lpstr>Игра "Счетная лесенка" </vt:lpstr>
      <vt:lpstr>Особенности практического использования с учётом возраста детей: </vt:lpstr>
      <vt:lpstr>С малышами 3–4 лет используются Лего-наборы с крупными элементами и простыми соединениями деталей.</vt:lpstr>
      <vt:lpstr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технология – Лего-конструирование»</dc:title>
  <dc:creator>User</dc:creator>
  <cp:lastModifiedBy>Татьяна Кульман</cp:lastModifiedBy>
  <cp:revision>20</cp:revision>
  <dcterms:created xsi:type="dcterms:W3CDTF">2020-01-09T10:43:32Z</dcterms:created>
  <dcterms:modified xsi:type="dcterms:W3CDTF">2024-10-17T23:52:35Z</dcterms:modified>
</cp:coreProperties>
</file>