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Общее число опрошенных</c:v>
                </c:pt>
                <c:pt idx="1">
                  <c:v>Женский</c:v>
                </c:pt>
                <c:pt idx="2">
                  <c:v>Мужской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Общее количество опршенных</c:v>
                </c:pt>
                <c:pt idx="1">
                  <c:v>16-17 лет</c:v>
                </c:pt>
                <c:pt idx="2">
                  <c:v>18-20 лет</c:v>
                </c:pt>
                <c:pt idx="3">
                  <c:v>Более 20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Общее количество опрошенных</c:v>
                </c:pt>
                <c:pt idx="1">
                  <c:v>употребляют </c:v>
                </c:pt>
                <c:pt idx="2">
                  <c:v>не употребляют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Общее количество опрошенных</c:v>
                </c:pt>
                <c:pt idx="1">
                  <c:v>употребляют табачные изделия </c:v>
                </c:pt>
                <c:pt idx="2">
                  <c:v>не употребляют табачные изделия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8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Общее колиство опрошенных</c:v>
                </c:pt>
                <c:pt idx="1">
                  <c:v>задумывались</c:v>
                </c:pt>
                <c:pt idx="2">
                  <c:v>не задумывались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715387139107705"/>
          <c:y val="0.35648481439820112"/>
          <c:w val="0.33432761009040618"/>
          <c:h val="0.2152727784026997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Общее количество опрошенных</c:v>
                </c:pt>
                <c:pt idx="1">
                  <c:v>имеют хронические заболевания</c:v>
                </c:pt>
                <c:pt idx="2">
                  <c:v>не имеют хронические заболевания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Общее количество опрошенных</c:v>
                </c:pt>
                <c:pt idx="1">
                  <c:v>будут</c:v>
                </c:pt>
                <c:pt idx="2">
                  <c:v>не будут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191-41FF-4AE3-A403-9F581833D2CA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BF02C-F0C4-46B5-920C-6D4473611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BF02C-F0C4-46B5-920C-6D44736115F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Курсовая работа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Тема: Внутриутробное развитие человека и факторы влияющие на него.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питания на плод.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Правильное питание во время беременности — необходимое условие нормального роста и развития плода. Во время беременности женщина нуждается в 300 дополнительных килокалориях (ккал) в сутки (если у будущей мамы имеется недостаток массы тела, или она моложе 18 лет, то — в 500 ккал в сутки). Ежедневно организм будущей матери нуждается в белках, жирах, углеводах, витаминах, минералах, клетчатке, жидкости и других важных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нутриентах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Полностью удовлетворить потребности беременной может только сбалансированная диета (т.е. пищевой рацион, в котором белки, жиры, углеводы находятся в оптимальных пропорциях). Весовая динамика имеет тесную связь с исходом беременности. Весовые прибавки 11-13кг.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avatars.mds.yandex.net/i?id=99017661a3eff660600842856bd19dcacac70595-827329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117" y="3571877"/>
            <a:ext cx="4230883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etkinsite.ru/wp-content/uploads/2022/03/pitanie-na-rannih-srokah-beremen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происходит с плодом, если его мама больна диабетом: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кровоток в плаценте от матери к ребенку глюкоза проникает в неограниченном количестве. Инсулин матери через плаценту не проникает. Поэтому поджелудочная железа плода вырабатывает избыточное количество собственного инсулина в ответ на избыточное поступление глюкозы из организма матери. Под действием инсулина глюкоза у плода преобразуется в жир, который откладывается во внутренних органах, приводя к их увеличению, и подкожно – жировой клетчатке. Формируется так называемая диабетическая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фетопатия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которая проявляется диспропорциями частей тела плода - большой живот, широкий плечевой пояс и маленькие конечности. Вследствие этого дети часто рождаются с избыточным весом.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Избыток инсулина отрицательно влияет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выработкусурфактанта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(вещество, необходимое для правильного функционирования легких), что является причиной дыхательных расстройств у новорожденного, вплоть до необходимости искусственной вентиляции легких после рождения ребенка.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4" name="Picture 2" descr="https://sdo.dpocenter.ru/pluginfile.php/3780/course/overviewfiles/diabetes-in-pregnan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7459" y="4643446"/>
            <a:ext cx="3321831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9144000" cy="466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Артериальная гипертензия.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Влияние артериальной гипертензии на внутриутробное развитие плода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Анализируются результаты наблюдения за течением беременности у женщин, страдающих артериальной гипертензией, и профилактические меры по предотвращению проблем, связанных с гипертензией. Показано, что у беременных до 18 лет артериальная гипертензия не встречается, однако с увеличением возраста беременных её встречаемость резко повышается. Выявлено, что артериальная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гипертензияпри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беременности создает не только угрозу развития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преэклампсии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эклампсии, но и угрозу дефективного развития плода. Установлено, что у 26 (46%) рожениц роды проводились методом кесарева сечения. При этом у 12 (21%) беременных внутриутробное развитие плода происходило ненормально. После родов роженицы находились под наблюдением кардиолога и получали соответствующее лечение. 25 (45%) женщин после лечения повторно забеременели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6" name="Picture 2" descr="https://chzs.ru/wp-content/uploads/2/d/5/2d5baf9d0765967443b93023024cd0b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252"/>
            <a:ext cx="3857620" cy="2571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пиелонефрит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Пиелонефрит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неблагоприятно влияет на течение беременности и состояние плода. Поздний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гестоз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присоединяется не менее чем у 40% больных ПН, особенно хроническим.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Невынашивание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них достигает 30% за счет преждевременных родов. Перинатальная смертность составляет 25-50%. У новорожденных находят признаки внутриутробного инфицирования, они более подвержены послеродовым гнойно-септическим заболеваниям. Некоторые дети рождаются с врожденным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везикулезом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однако ни у одного из новорожденных не выявлен врожденный ПН. При наличии почечной гипертензии гораздо чаще возникают осложнения беременности, незрелость детей и перинатальная смертность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42" name="Picture 2" descr="https://avatars.mds.yandex.net/i?id=b294afb96ae86ddefd23c2fa9c53410c_l-549479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143248"/>
            <a:ext cx="5572132" cy="3493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357298"/>
          <a:ext cx="914400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5984" y="214290"/>
            <a:ext cx="4195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Каков пол опрошенных студентов.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500175"/>
          <a:ext cx="914400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студентов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Количество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употребляющих алкоголь.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студентов употребляющих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табачные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изделия.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Думали ли студенты о последствиях вредных привычек.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 внутриутробного развития в среднем продолжается 280 дней, что соответствует 10 лунным месяцам, за которые и происходит формирование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организма.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Развитие представляет собой непрерывный процесс, однако каждый ребенок проходит через определенные, общие для всех, фазы - возрастные периоды. Каждому периоду свойственны определенные анатомо-физиологические особенности, исходя из которых следует решать вопросы организации ухода, питания, воспитания, проведения мероприятий по специфической и неспецифической профилактике наиболее часто встречающихся заболеваний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profil.adu.by/pluginfile.php/1307/mod_book/chapter/1544/%D0%A0%D0%B8%D1%81_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00372"/>
            <a:ext cx="537952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8288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опрошенных с хроническими заболеваниями.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500174"/>
          <a:ext cx="914400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Будут ли влиять хронические заболевания на будущих детей опрошенных студентов.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Начальный период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длится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образования зиготы до формирования 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бластоцисты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(5—6 дней). Оплодотворение яйцеклетки у женщины происходит в маточной трубе, после чего образовавшаяся зигота продолжает движение по маточной трубе в сторону матки. Этому способствуют сокращения мышечного слоя трубы и движения ресничек эпителия. Питание зиготы до внедрения в маточную стенку осуществляется за счет желтка, в состав которого входят белки, жиры, минеральные соли, витамины.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s://attuale.ru/wp-content/uploads/2018/09/3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73771"/>
            <a:ext cx="7570765" cy="4084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Рисунок 3" descr="begin mathsize 12px style 2 over 3 end sty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123825" cy="295275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Зародышевый период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внедрения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бластоцисты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стенку матки до формирования у эмбриона зачатков основных органов и их систем (от 7 дней до 8 недель).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бластоциста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содержит два и более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эмбриобласта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такой эмбрион дает начало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однояйцевым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близнецам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57161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внедрения в эмбрионе начинается стадия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гаструляции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Образуются зародышевые листки: эктодерма, энтодерма и мезодерма. Затем следует период закладки зачатков основных органов и их систем —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гисто-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органогенез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восьминедельного эмбриона при его длине около 40 мм и массе порядка 5 г имеются почти все основные структуры тела человека. Для обеспечения связи эмбриона со средой у него развиваются три зародышевые оболочки  (так называемые провизорные органы) — хорион, амнион и аллантоис. Они обеспечивают защиту и питание эмбриона.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https://kidsbebus.ru/wp-content/uploads/6/7/b/67b19f604426edb9c9f7d42d1d1a1e8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786159"/>
            <a:ext cx="3071840" cy="3071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Плодный период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длится от образования плода и формирования плаценты до рождения (от 9 до 40 недель). Обмен веществ плода осуществляется через плаценту, с которой он связан пупочным канатиком (пуповиной). В плаценте имеются кровеносные сосуды, обеспечивающие плацентарное кровообращение. Через стенки кровеносных капилляров и ворсинок плаценты идет обмен газами и питательными веществами между организмами матери и плода. Кровь матери и плода никогда не смешиваются.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Плацента — единственный орган, состоящий из клеток двух различных организмов: матери и плода. Пуповина — это часть плода. Через нее проходят кровеносные сосуды, входящие в состав кровеносной системы зародыша и несущие кровь в обоих направлениях: от плода к матери и от матери к плоду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Сосуды пуповины отделены от капилляров матки тонкой стенкой, через которую проникают продукты обмена веществ. От матери к плоду поступают: глюкоза, вода, аминокислоты, некоторые белки, жиры, неорганические соли, витамины, антитела, кислород. Таким же путем от матери к плоду могут передаваться и вредоносные факторы (бактерии, вирусы, яды, алкоголь, никотин, лекарственные препараты). От плода к матери транспортируются излишки воды, продукты распада белков, гормоны, углекислый газ.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Влияние условий окружающей среды.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организма человека представляет собой сложное сочетание таких процессов, как деление клеток, их перемещение и взаимодействие, образование тканей и органов. Любое нарушение этих процессов может вызвать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пороки развития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эмбриона или плода. Такие нарушения могут возникать под воздействием различных повреждающих факторов. К факторам риска развития врожденных пороков относятся: ионизирующее излучение, вирусные и бактериальные инфекции, патогенные микроорганизмы, гельминты, некоторые лекарственные препараты, алкоголь, курение, наркотики, недостаточное питание, профессиональные вредности, поздний материнский возраст, недостаточный медицинский контроль.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Влияние вредных привычек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Очень важно чтобы Ваш образ жизни обеспечил наилучшие условия для развития плода, а в дальнейшем при грудном вскармливании и уходе за ребенком. Алкоголь Беременная женщина даже при всем желании не может "выпить в одиночку" — компанию ей всегда составит плод. Алкоголь без труда проходит через плаценту и попадает в его организм, может вызывать спазм сосудов плаценты и пуповины, что приводит к кислородному голоданию плода.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0" name="Picture 2" descr="https://avatars.mds.yandex.net/i?id=dc415232e1bda42034561c5f3a4f577f_l-526942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5055" y="2285992"/>
            <a:ext cx="2948945" cy="4572008"/>
          </a:xfrm>
          <a:prstGeom prst="rect">
            <a:avLst/>
          </a:prstGeom>
          <a:noFill/>
        </p:spPr>
      </p:pic>
      <p:pic>
        <p:nvPicPr>
          <p:cNvPr id="17412" name="Picture 4" descr="https://avatars.mds.yandex.net/i?id=301050ef750f330ecc8009070aab1ba5_l-5220570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4508604" cy="4572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Курение Никотин легко проникает через плаценту, концентрация этого вещества у плода выше, чем в крови его матери! После выкуренной матерью сигареты наступает спазм кровеносных сосудов плаценты и плод находится в состоянии легкого кислородного голодания несколько минут!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www.acsh.org/sites/default/files/images/smokingpregn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973224"/>
            <a:ext cx="3500430" cy="48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лекарственных препаратов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Лекарственные средства обуславливают 1% всех врождённых аномалий. Вред, наносимый лекарственными средствами, зависит от их фармакологических действий, доз, а также стадии развития плода. Выделяют 5 критических периодов с точки зрения потенциальной опасности лекарственного воздействия на эмбрион/плод: предшествующий зачатию, • с момента зачатия до 11 дня • с11 дня до 3-ей недели • с 4 –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9-ю неделю • с 9 –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недели до родов. С 11-го дня начинается органогенез, высокий риск формирования врождённых аномалий. с 31-го по 81-й день после последней менструации лекарственные средства могут вызвать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тератогенный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эффект, наиболее уязвимыми органами являются центральная нервная система, сердце, нёбная пластинка и ухо. Между 4-й и 9-й неделями лекарственные средства могут нарушить рост и функционирование нормально сформированных органов и тканей. После 9 недели структурные дефекты не возникают, но отмечаются нарушения метаболических процессов и постнатальных функций, включая поведенческие расстройства.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909</Words>
  <PresentationFormat>Экран (4:3)</PresentationFormat>
  <Paragraphs>35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Курсовая работа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</dc:title>
  <dc:creator>Родничок</dc:creator>
  <cp:lastModifiedBy>Родничок</cp:lastModifiedBy>
  <cp:revision>15</cp:revision>
  <dcterms:created xsi:type="dcterms:W3CDTF">2023-05-29T02:54:48Z</dcterms:created>
  <dcterms:modified xsi:type="dcterms:W3CDTF">2023-05-30T01:08:23Z</dcterms:modified>
</cp:coreProperties>
</file>