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4" r:id="rId3"/>
    <p:sldId id="265" r:id="rId4"/>
    <p:sldId id="263" r:id="rId5"/>
    <p:sldId id="269" r:id="rId6"/>
    <p:sldId id="270" r:id="rId7"/>
    <p:sldId id="262" r:id="rId8"/>
    <p:sldId id="260" r:id="rId9"/>
    <p:sldId id="266" r:id="rId10"/>
    <p:sldId id="267" r:id="rId11"/>
    <p:sldId id="268" r:id="rId12"/>
    <p:sldId id="271" r:id="rId13"/>
  </p:sldIdLst>
  <p:sldSz cx="9144000" cy="6858000" type="screen4x3"/>
  <p:notesSz cx="6858000" cy="9144000"/>
  <p:custDataLst>
    <p:tags r:id="rId1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74A"/>
    <a:srgbClr val="3399FF"/>
    <a:srgbClr val="666699"/>
    <a:srgbClr val="E5907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4583" autoAdjust="0"/>
  </p:normalViewPr>
  <p:slideViewPr>
    <p:cSldViewPr>
      <p:cViewPr varScale="1">
        <p:scale>
          <a:sx n="74" d="100"/>
          <a:sy n="74" d="100"/>
        </p:scale>
        <p:origin x="-154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B8B06-9B0D-4A19-98C5-7AB2A9393E24}" type="doc">
      <dgm:prSet loTypeId="urn:microsoft.com/office/officeart/2005/8/layout/lProcess2" loCatId="list" qsTypeId="urn:microsoft.com/office/officeart/2005/8/quickstyle/3d5" qsCatId="3D" csTypeId="urn:microsoft.com/office/officeart/2005/8/colors/accent1_2" csCatId="accent1" phldr="1"/>
      <dgm:spPr/>
      <dgm:t>
        <a:bodyPr/>
        <a:lstStyle/>
        <a:p>
          <a:endParaRPr lang="ru-RU"/>
        </a:p>
      </dgm:t>
    </dgm:pt>
    <dgm:pt modelId="{6BD856EA-AE19-4BCA-A120-47D093EDCF03}">
      <dgm:prSet phldrT="[Текст]"/>
      <dgm:spPr/>
      <dgm:t>
        <a:bodyPr/>
        <a:lstStyle/>
        <a:p>
          <a:r>
            <a:rPr lang="ru-RU" dirty="0" smtClean="0"/>
            <a:t>1</a:t>
          </a:r>
          <a:endParaRPr lang="ru-RU" dirty="0"/>
        </a:p>
      </dgm:t>
    </dgm:pt>
    <dgm:pt modelId="{908D8EA3-8966-4FBA-9FAB-5C94C31123AA}" type="parTrans" cxnId="{B6D2542A-C1B9-4344-B5CA-7F1DF8E59614}">
      <dgm:prSet/>
      <dgm:spPr/>
      <dgm:t>
        <a:bodyPr/>
        <a:lstStyle/>
        <a:p>
          <a:endParaRPr lang="ru-RU"/>
        </a:p>
      </dgm:t>
    </dgm:pt>
    <dgm:pt modelId="{1D45D7C2-06D7-435C-AB56-74A8C94A5EF2}" type="sibTrans" cxnId="{B6D2542A-C1B9-4344-B5CA-7F1DF8E59614}">
      <dgm:prSet/>
      <dgm:spPr/>
      <dgm:t>
        <a:bodyPr/>
        <a:lstStyle/>
        <a:p>
          <a:endParaRPr lang="ru-RU"/>
        </a:p>
      </dgm:t>
    </dgm:pt>
    <dgm:pt modelId="{8F1F4E28-B7F8-42BE-B4DB-EF130357A38A}">
      <dgm:prSet phldrT="[Текст]"/>
      <dgm:spPr/>
      <dgm:t>
        <a:bodyPr/>
        <a:lstStyle/>
        <a:p>
          <a:r>
            <a:rPr lang="ru-RU" dirty="0" smtClean="0"/>
            <a:t>Образовательная деятельность</a:t>
          </a:r>
          <a:endParaRPr lang="ru-RU" dirty="0"/>
        </a:p>
      </dgm:t>
    </dgm:pt>
    <dgm:pt modelId="{54BE661A-C52E-4308-A9F7-42728B525437}" type="parTrans" cxnId="{E8CE886A-1D61-4BBF-AF59-8DD39CF3DD7B}">
      <dgm:prSet/>
      <dgm:spPr/>
      <dgm:t>
        <a:bodyPr/>
        <a:lstStyle/>
        <a:p>
          <a:endParaRPr lang="ru-RU"/>
        </a:p>
      </dgm:t>
    </dgm:pt>
    <dgm:pt modelId="{88FF4FB5-56CE-4134-9EBF-89D923881D84}" type="sibTrans" cxnId="{E8CE886A-1D61-4BBF-AF59-8DD39CF3DD7B}">
      <dgm:prSet/>
      <dgm:spPr/>
      <dgm:t>
        <a:bodyPr/>
        <a:lstStyle/>
        <a:p>
          <a:endParaRPr lang="ru-RU"/>
        </a:p>
      </dgm:t>
    </dgm:pt>
    <dgm:pt modelId="{96D619C2-A2D5-490A-850C-B9CDD2359E7B}">
      <dgm:prSet phldrT="[Текст]"/>
      <dgm:spPr/>
      <dgm:t>
        <a:bodyPr/>
        <a:lstStyle/>
        <a:p>
          <a:r>
            <a:rPr lang="ru-RU" dirty="0" smtClean="0"/>
            <a:t>Проведение уроков, изучение истории России, малой Родины</a:t>
          </a:r>
          <a:endParaRPr lang="ru-RU" dirty="0"/>
        </a:p>
      </dgm:t>
    </dgm:pt>
    <dgm:pt modelId="{4FA4BE51-824F-421B-8229-E92BAEF065BE}" type="parTrans" cxnId="{871DFF9A-B2CC-4648-8C35-33A15E67E54E}">
      <dgm:prSet/>
      <dgm:spPr/>
      <dgm:t>
        <a:bodyPr/>
        <a:lstStyle/>
        <a:p>
          <a:endParaRPr lang="ru-RU"/>
        </a:p>
      </dgm:t>
    </dgm:pt>
    <dgm:pt modelId="{9ED0E88D-BA34-490F-97A5-6374D4829AF2}" type="sibTrans" cxnId="{871DFF9A-B2CC-4648-8C35-33A15E67E54E}">
      <dgm:prSet/>
      <dgm:spPr/>
      <dgm:t>
        <a:bodyPr/>
        <a:lstStyle/>
        <a:p>
          <a:endParaRPr lang="ru-RU"/>
        </a:p>
      </dgm:t>
    </dgm:pt>
    <dgm:pt modelId="{78FC3EFB-C76C-4E92-B777-E9376243C2BA}">
      <dgm:prSet phldrT="[Текст]"/>
      <dgm:spPr/>
      <dgm:t>
        <a:bodyPr/>
        <a:lstStyle/>
        <a:p>
          <a:r>
            <a:rPr lang="ru-RU" dirty="0" smtClean="0"/>
            <a:t>2</a:t>
          </a:r>
          <a:endParaRPr lang="ru-RU" dirty="0"/>
        </a:p>
      </dgm:t>
    </dgm:pt>
    <dgm:pt modelId="{C71C0370-05CD-451F-9C0C-900A668D481B}" type="parTrans" cxnId="{94166AE4-9C56-4405-9FFA-0EB5D237310E}">
      <dgm:prSet/>
      <dgm:spPr/>
      <dgm:t>
        <a:bodyPr/>
        <a:lstStyle/>
        <a:p>
          <a:endParaRPr lang="ru-RU"/>
        </a:p>
      </dgm:t>
    </dgm:pt>
    <dgm:pt modelId="{5284976D-8962-4A91-AA6C-1BA6B6C09CC7}" type="sibTrans" cxnId="{94166AE4-9C56-4405-9FFA-0EB5D237310E}">
      <dgm:prSet/>
      <dgm:spPr/>
      <dgm:t>
        <a:bodyPr/>
        <a:lstStyle/>
        <a:p>
          <a:endParaRPr lang="ru-RU"/>
        </a:p>
      </dgm:t>
    </dgm:pt>
    <dgm:pt modelId="{6C8D3EA5-0057-4CE0-801D-71C4C0144B24}">
      <dgm:prSet phldrT="[Текст]"/>
      <dgm:spPr/>
      <dgm:t>
        <a:bodyPr/>
        <a:lstStyle/>
        <a:p>
          <a:r>
            <a:rPr lang="ru-RU" dirty="0" err="1" smtClean="0"/>
            <a:t>Воспитательно-досуговая</a:t>
          </a:r>
          <a:r>
            <a:rPr lang="ru-RU" dirty="0" smtClean="0"/>
            <a:t>, развивающая деятельность</a:t>
          </a:r>
          <a:endParaRPr lang="ru-RU" dirty="0"/>
        </a:p>
      </dgm:t>
    </dgm:pt>
    <dgm:pt modelId="{7A3B0F41-6881-48EC-94F4-0B8B9A39490C}" type="parTrans" cxnId="{EDD9B3F0-7633-47CE-A4B3-31998D892B4A}">
      <dgm:prSet/>
      <dgm:spPr/>
      <dgm:t>
        <a:bodyPr/>
        <a:lstStyle/>
        <a:p>
          <a:endParaRPr lang="ru-RU"/>
        </a:p>
      </dgm:t>
    </dgm:pt>
    <dgm:pt modelId="{4038E088-1F50-41D8-851F-AF2CB0A5B321}" type="sibTrans" cxnId="{EDD9B3F0-7633-47CE-A4B3-31998D892B4A}">
      <dgm:prSet/>
      <dgm:spPr/>
      <dgm:t>
        <a:bodyPr/>
        <a:lstStyle/>
        <a:p>
          <a:endParaRPr lang="ru-RU"/>
        </a:p>
      </dgm:t>
    </dgm:pt>
    <dgm:pt modelId="{2115E8FF-3F06-444C-9E80-847D76155D82}">
      <dgm:prSet phldrT="[Текст]"/>
      <dgm:spPr/>
      <dgm:t>
        <a:bodyPr/>
        <a:lstStyle/>
        <a:p>
          <a:r>
            <a:rPr lang="ru-RU" dirty="0" smtClean="0"/>
            <a:t>Проведение внеклассной работы, классных часов, праздников, родительских собраний.</a:t>
          </a:r>
          <a:endParaRPr lang="ru-RU" dirty="0"/>
        </a:p>
      </dgm:t>
    </dgm:pt>
    <dgm:pt modelId="{F651FF15-2F34-4D1D-9FBE-5BD3ABCC2FBB}" type="parTrans" cxnId="{52D0BCA8-FFDD-4AEB-830B-7A7CD10FBA38}">
      <dgm:prSet/>
      <dgm:spPr/>
      <dgm:t>
        <a:bodyPr/>
        <a:lstStyle/>
        <a:p>
          <a:endParaRPr lang="ru-RU"/>
        </a:p>
      </dgm:t>
    </dgm:pt>
    <dgm:pt modelId="{2D7C3422-B771-46E2-B946-9F6588FD6705}" type="sibTrans" cxnId="{52D0BCA8-FFDD-4AEB-830B-7A7CD10FBA38}">
      <dgm:prSet/>
      <dgm:spPr/>
      <dgm:t>
        <a:bodyPr/>
        <a:lstStyle/>
        <a:p>
          <a:endParaRPr lang="ru-RU"/>
        </a:p>
      </dgm:t>
    </dgm:pt>
    <dgm:pt modelId="{A2C2BA09-E52F-466E-9DB7-4C0EE4EAAB9D}">
      <dgm:prSet phldrT="[Текст]"/>
      <dgm:spPr/>
      <dgm:t>
        <a:bodyPr/>
        <a:lstStyle/>
        <a:p>
          <a:r>
            <a:rPr lang="ru-RU" dirty="0" smtClean="0"/>
            <a:t>3</a:t>
          </a:r>
          <a:endParaRPr lang="ru-RU" dirty="0"/>
        </a:p>
      </dgm:t>
    </dgm:pt>
    <dgm:pt modelId="{297252E1-EDED-499A-B36D-F0632586D287}" type="parTrans" cxnId="{E42824D7-7912-41BC-BA49-AA3D24CC9DD1}">
      <dgm:prSet/>
      <dgm:spPr/>
      <dgm:t>
        <a:bodyPr/>
        <a:lstStyle/>
        <a:p>
          <a:endParaRPr lang="ru-RU"/>
        </a:p>
      </dgm:t>
    </dgm:pt>
    <dgm:pt modelId="{B84E8004-9C79-4890-9D77-9C93333F9F98}" type="sibTrans" cxnId="{E42824D7-7912-41BC-BA49-AA3D24CC9DD1}">
      <dgm:prSet/>
      <dgm:spPr/>
      <dgm:t>
        <a:bodyPr/>
        <a:lstStyle/>
        <a:p>
          <a:endParaRPr lang="ru-RU"/>
        </a:p>
      </dgm:t>
    </dgm:pt>
    <dgm:pt modelId="{BB04B1F9-88AD-46E0-A218-C4722285C447}">
      <dgm:prSet phldrT="[Текст]"/>
      <dgm:spPr/>
      <dgm:t>
        <a:bodyPr/>
        <a:lstStyle/>
        <a:p>
          <a:r>
            <a:rPr lang="ru-RU" dirty="0" smtClean="0"/>
            <a:t>Учебно-исследовательская деятельность</a:t>
          </a:r>
          <a:endParaRPr lang="ru-RU" dirty="0"/>
        </a:p>
      </dgm:t>
    </dgm:pt>
    <dgm:pt modelId="{70651B90-B186-44DC-AE70-826FAD5E77D7}" type="parTrans" cxnId="{6FFAC7C6-BF32-4677-83F0-F1C47A00BEA4}">
      <dgm:prSet/>
      <dgm:spPr/>
      <dgm:t>
        <a:bodyPr/>
        <a:lstStyle/>
        <a:p>
          <a:endParaRPr lang="ru-RU"/>
        </a:p>
      </dgm:t>
    </dgm:pt>
    <dgm:pt modelId="{680EA1E4-CF00-4A9C-931D-359BF6E08936}" type="sibTrans" cxnId="{6FFAC7C6-BF32-4677-83F0-F1C47A00BEA4}">
      <dgm:prSet/>
      <dgm:spPr/>
      <dgm:t>
        <a:bodyPr/>
        <a:lstStyle/>
        <a:p>
          <a:endParaRPr lang="ru-RU"/>
        </a:p>
      </dgm:t>
    </dgm:pt>
    <dgm:pt modelId="{ED316AE8-6392-4E45-BB44-065E14F1C936}">
      <dgm:prSet phldrT="[Текст]"/>
      <dgm:spPr/>
      <dgm:t>
        <a:bodyPr/>
        <a:lstStyle/>
        <a:p>
          <a:r>
            <a:rPr lang="ru-RU" dirty="0" smtClean="0"/>
            <a:t>Проведение проектно-исследовательской деятельности, проведение конференций,  подготовка к конкурсам.</a:t>
          </a:r>
          <a:endParaRPr lang="ru-RU" dirty="0"/>
        </a:p>
      </dgm:t>
    </dgm:pt>
    <dgm:pt modelId="{CE02E66A-7BB9-4B61-B8F8-1E7C87A26878}" type="parTrans" cxnId="{ADDE37C4-574A-4167-AEB8-A0B19C496F40}">
      <dgm:prSet/>
      <dgm:spPr/>
      <dgm:t>
        <a:bodyPr/>
        <a:lstStyle/>
        <a:p>
          <a:endParaRPr lang="ru-RU"/>
        </a:p>
      </dgm:t>
    </dgm:pt>
    <dgm:pt modelId="{31DFA7D5-3D9D-4329-887A-196A59F18C5B}" type="sibTrans" cxnId="{ADDE37C4-574A-4167-AEB8-A0B19C496F40}">
      <dgm:prSet/>
      <dgm:spPr/>
      <dgm:t>
        <a:bodyPr/>
        <a:lstStyle/>
        <a:p>
          <a:endParaRPr lang="ru-RU"/>
        </a:p>
      </dgm:t>
    </dgm:pt>
    <dgm:pt modelId="{80B7EB20-A406-4E5D-AFDD-46FFC21E12A5}" type="pres">
      <dgm:prSet presAssocID="{693B8B06-9B0D-4A19-98C5-7AB2A9393E24}" presName="theList" presStyleCnt="0">
        <dgm:presLayoutVars>
          <dgm:dir/>
          <dgm:animLvl val="lvl"/>
          <dgm:resizeHandles val="exact"/>
        </dgm:presLayoutVars>
      </dgm:prSet>
      <dgm:spPr/>
    </dgm:pt>
    <dgm:pt modelId="{DEBFEA64-EC81-4360-8301-A0D4D17341F6}" type="pres">
      <dgm:prSet presAssocID="{6BD856EA-AE19-4BCA-A120-47D093EDCF03}" presName="compNode" presStyleCnt="0"/>
      <dgm:spPr/>
    </dgm:pt>
    <dgm:pt modelId="{03A1D1A7-FC4D-4054-A934-1F786BE195CA}" type="pres">
      <dgm:prSet presAssocID="{6BD856EA-AE19-4BCA-A120-47D093EDCF03}" presName="aNode" presStyleLbl="bgShp" presStyleIdx="0" presStyleCnt="3" custLinFactNeighborX="-38" custLinFactNeighborY="1613"/>
      <dgm:spPr/>
    </dgm:pt>
    <dgm:pt modelId="{05D1A021-893A-4DD9-9F80-74F88ED46461}" type="pres">
      <dgm:prSet presAssocID="{6BD856EA-AE19-4BCA-A120-47D093EDCF03}" presName="textNode" presStyleLbl="bgShp" presStyleIdx="0" presStyleCnt="3"/>
      <dgm:spPr/>
    </dgm:pt>
    <dgm:pt modelId="{66F5D670-30DB-4CEE-9511-EFE6F5D14E6A}" type="pres">
      <dgm:prSet presAssocID="{6BD856EA-AE19-4BCA-A120-47D093EDCF03}" presName="compChildNode" presStyleCnt="0"/>
      <dgm:spPr/>
    </dgm:pt>
    <dgm:pt modelId="{7DDF1570-5A8E-44AC-BE6E-2514738C2F29}" type="pres">
      <dgm:prSet presAssocID="{6BD856EA-AE19-4BCA-A120-47D093EDCF03}" presName="theInnerList" presStyleCnt="0"/>
      <dgm:spPr/>
    </dgm:pt>
    <dgm:pt modelId="{B8942BF1-F9CE-47EB-8014-B9FBC2B288DB}" type="pres">
      <dgm:prSet presAssocID="{8F1F4E28-B7F8-42BE-B4DB-EF130357A38A}" presName="childNode" presStyleLbl="node1" presStyleIdx="0" presStyleCnt="6">
        <dgm:presLayoutVars>
          <dgm:bulletEnabled val="1"/>
        </dgm:presLayoutVars>
      </dgm:prSet>
      <dgm:spPr/>
    </dgm:pt>
    <dgm:pt modelId="{0687EA8F-15BF-430E-9E46-C864177C8D97}" type="pres">
      <dgm:prSet presAssocID="{8F1F4E28-B7F8-42BE-B4DB-EF130357A38A}" presName="aSpace2" presStyleCnt="0"/>
      <dgm:spPr/>
    </dgm:pt>
    <dgm:pt modelId="{9C28207E-371C-449F-8061-8C68B07ADDE6}" type="pres">
      <dgm:prSet presAssocID="{96D619C2-A2D5-490A-850C-B9CDD2359E7B}" presName="childNode" presStyleLbl="node1" presStyleIdx="1" presStyleCnt="6">
        <dgm:presLayoutVars>
          <dgm:bulletEnabled val="1"/>
        </dgm:presLayoutVars>
      </dgm:prSet>
      <dgm:spPr/>
      <dgm:t>
        <a:bodyPr/>
        <a:lstStyle/>
        <a:p>
          <a:endParaRPr lang="ru-RU"/>
        </a:p>
      </dgm:t>
    </dgm:pt>
    <dgm:pt modelId="{AA55E288-E3BE-497E-9895-F100E7022A7B}" type="pres">
      <dgm:prSet presAssocID="{6BD856EA-AE19-4BCA-A120-47D093EDCF03}" presName="aSpace" presStyleCnt="0"/>
      <dgm:spPr/>
    </dgm:pt>
    <dgm:pt modelId="{2E96D5FD-5373-4157-AECE-E0898AE38228}" type="pres">
      <dgm:prSet presAssocID="{78FC3EFB-C76C-4E92-B777-E9376243C2BA}" presName="compNode" presStyleCnt="0"/>
      <dgm:spPr/>
    </dgm:pt>
    <dgm:pt modelId="{C1D88835-8CE6-4872-9988-F20043547696}" type="pres">
      <dgm:prSet presAssocID="{78FC3EFB-C76C-4E92-B777-E9376243C2BA}" presName="aNode" presStyleLbl="bgShp" presStyleIdx="1" presStyleCnt="3"/>
      <dgm:spPr/>
    </dgm:pt>
    <dgm:pt modelId="{4A9FDE93-B4CF-487D-B836-161DBA4EC3CB}" type="pres">
      <dgm:prSet presAssocID="{78FC3EFB-C76C-4E92-B777-E9376243C2BA}" presName="textNode" presStyleLbl="bgShp" presStyleIdx="1" presStyleCnt="3"/>
      <dgm:spPr/>
    </dgm:pt>
    <dgm:pt modelId="{A959C809-63F8-452E-AC81-84B9DF4D7D7B}" type="pres">
      <dgm:prSet presAssocID="{78FC3EFB-C76C-4E92-B777-E9376243C2BA}" presName="compChildNode" presStyleCnt="0"/>
      <dgm:spPr/>
    </dgm:pt>
    <dgm:pt modelId="{6BE06CA2-4FDA-41CB-BF49-B94C0EBF90DD}" type="pres">
      <dgm:prSet presAssocID="{78FC3EFB-C76C-4E92-B777-E9376243C2BA}" presName="theInnerList" presStyleCnt="0"/>
      <dgm:spPr/>
    </dgm:pt>
    <dgm:pt modelId="{026F21E3-93D1-47FE-8C40-63BEECBB5D34}" type="pres">
      <dgm:prSet presAssocID="{6C8D3EA5-0057-4CE0-801D-71C4C0144B24}" presName="childNode" presStyleLbl="node1" presStyleIdx="2" presStyleCnt="6">
        <dgm:presLayoutVars>
          <dgm:bulletEnabled val="1"/>
        </dgm:presLayoutVars>
      </dgm:prSet>
      <dgm:spPr/>
      <dgm:t>
        <a:bodyPr/>
        <a:lstStyle/>
        <a:p>
          <a:endParaRPr lang="ru-RU"/>
        </a:p>
      </dgm:t>
    </dgm:pt>
    <dgm:pt modelId="{FFFB46A1-403E-4272-BD68-DB2B9BE31D51}" type="pres">
      <dgm:prSet presAssocID="{6C8D3EA5-0057-4CE0-801D-71C4C0144B24}" presName="aSpace2" presStyleCnt="0"/>
      <dgm:spPr/>
    </dgm:pt>
    <dgm:pt modelId="{2C4842B8-5112-450F-A581-EE7F2967936A}" type="pres">
      <dgm:prSet presAssocID="{2115E8FF-3F06-444C-9E80-847D76155D82}" presName="childNode" presStyleLbl="node1" presStyleIdx="3" presStyleCnt="6" custLinFactNeighborX="777" custLinFactNeighborY="-6445">
        <dgm:presLayoutVars>
          <dgm:bulletEnabled val="1"/>
        </dgm:presLayoutVars>
      </dgm:prSet>
      <dgm:spPr/>
      <dgm:t>
        <a:bodyPr/>
        <a:lstStyle/>
        <a:p>
          <a:endParaRPr lang="ru-RU"/>
        </a:p>
      </dgm:t>
    </dgm:pt>
    <dgm:pt modelId="{9CBE5C88-7FAC-44FD-A5D8-B71ED3641318}" type="pres">
      <dgm:prSet presAssocID="{78FC3EFB-C76C-4E92-B777-E9376243C2BA}" presName="aSpace" presStyleCnt="0"/>
      <dgm:spPr/>
    </dgm:pt>
    <dgm:pt modelId="{6A792E3A-256A-4F30-9419-1356197476D2}" type="pres">
      <dgm:prSet presAssocID="{A2C2BA09-E52F-466E-9DB7-4C0EE4EAAB9D}" presName="compNode" presStyleCnt="0"/>
      <dgm:spPr/>
    </dgm:pt>
    <dgm:pt modelId="{7FB3FF4D-AAE5-49A4-8DBB-8CB233152F28}" type="pres">
      <dgm:prSet presAssocID="{A2C2BA09-E52F-466E-9DB7-4C0EE4EAAB9D}" presName="aNode" presStyleLbl="bgShp" presStyleIdx="2" presStyleCnt="3"/>
      <dgm:spPr/>
    </dgm:pt>
    <dgm:pt modelId="{7EB3D947-572F-4637-A90E-EAA1F2356F63}" type="pres">
      <dgm:prSet presAssocID="{A2C2BA09-E52F-466E-9DB7-4C0EE4EAAB9D}" presName="textNode" presStyleLbl="bgShp" presStyleIdx="2" presStyleCnt="3"/>
      <dgm:spPr/>
    </dgm:pt>
    <dgm:pt modelId="{19BB3B0A-21B0-4086-9F14-040B401F2BB2}" type="pres">
      <dgm:prSet presAssocID="{A2C2BA09-E52F-466E-9DB7-4C0EE4EAAB9D}" presName="compChildNode" presStyleCnt="0"/>
      <dgm:spPr/>
    </dgm:pt>
    <dgm:pt modelId="{7943230A-3721-439E-A63E-4AEB63404DFA}" type="pres">
      <dgm:prSet presAssocID="{A2C2BA09-E52F-466E-9DB7-4C0EE4EAAB9D}" presName="theInnerList" presStyleCnt="0"/>
      <dgm:spPr/>
    </dgm:pt>
    <dgm:pt modelId="{046588A0-2467-49AE-BCE2-E7F625FFE161}" type="pres">
      <dgm:prSet presAssocID="{BB04B1F9-88AD-46E0-A218-C4722285C447}" presName="childNode" presStyleLbl="node1" presStyleIdx="4" presStyleCnt="6">
        <dgm:presLayoutVars>
          <dgm:bulletEnabled val="1"/>
        </dgm:presLayoutVars>
      </dgm:prSet>
      <dgm:spPr/>
      <dgm:t>
        <a:bodyPr/>
        <a:lstStyle/>
        <a:p>
          <a:endParaRPr lang="ru-RU"/>
        </a:p>
      </dgm:t>
    </dgm:pt>
    <dgm:pt modelId="{BB80919D-9393-4CE8-B5D4-751030FA4C31}" type="pres">
      <dgm:prSet presAssocID="{BB04B1F9-88AD-46E0-A218-C4722285C447}" presName="aSpace2" presStyleCnt="0"/>
      <dgm:spPr/>
    </dgm:pt>
    <dgm:pt modelId="{FF308F56-A744-4BD1-B1E4-08A68B43BBF0}" type="pres">
      <dgm:prSet presAssocID="{ED316AE8-6392-4E45-BB44-065E14F1C936}" presName="childNode" presStyleLbl="node1" presStyleIdx="5" presStyleCnt="6">
        <dgm:presLayoutVars>
          <dgm:bulletEnabled val="1"/>
        </dgm:presLayoutVars>
      </dgm:prSet>
      <dgm:spPr/>
      <dgm:t>
        <a:bodyPr/>
        <a:lstStyle/>
        <a:p>
          <a:endParaRPr lang="ru-RU"/>
        </a:p>
      </dgm:t>
    </dgm:pt>
  </dgm:ptLst>
  <dgm:cxnLst>
    <dgm:cxn modelId="{E8CE886A-1D61-4BBF-AF59-8DD39CF3DD7B}" srcId="{6BD856EA-AE19-4BCA-A120-47D093EDCF03}" destId="{8F1F4E28-B7F8-42BE-B4DB-EF130357A38A}" srcOrd="0" destOrd="0" parTransId="{54BE661A-C52E-4308-A9F7-42728B525437}" sibTransId="{88FF4FB5-56CE-4134-9EBF-89D923881D84}"/>
    <dgm:cxn modelId="{037B0BA3-FE12-4EF4-81F5-5FC0A425205D}" type="presOf" srcId="{6C8D3EA5-0057-4CE0-801D-71C4C0144B24}" destId="{026F21E3-93D1-47FE-8C40-63BEECBB5D34}" srcOrd="0" destOrd="0" presId="urn:microsoft.com/office/officeart/2005/8/layout/lProcess2"/>
    <dgm:cxn modelId="{E42824D7-7912-41BC-BA49-AA3D24CC9DD1}" srcId="{693B8B06-9B0D-4A19-98C5-7AB2A9393E24}" destId="{A2C2BA09-E52F-466E-9DB7-4C0EE4EAAB9D}" srcOrd="2" destOrd="0" parTransId="{297252E1-EDED-499A-B36D-F0632586D287}" sibTransId="{B84E8004-9C79-4890-9D77-9C93333F9F98}"/>
    <dgm:cxn modelId="{52D0BCA8-FFDD-4AEB-830B-7A7CD10FBA38}" srcId="{78FC3EFB-C76C-4E92-B777-E9376243C2BA}" destId="{2115E8FF-3F06-444C-9E80-847D76155D82}" srcOrd="1" destOrd="0" parTransId="{F651FF15-2F34-4D1D-9FBE-5BD3ABCC2FBB}" sibTransId="{2D7C3422-B771-46E2-B946-9F6588FD6705}"/>
    <dgm:cxn modelId="{297A49FE-08D8-45B6-A1CC-EEBDBDE15B82}" type="presOf" srcId="{ED316AE8-6392-4E45-BB44-065E14F1C936}" destId="{FF308F56-A744-4BD1-B1E4-08A68B43BBF0}" srcOrd="0" destOrd="0" presId="urn:microsoft.com/office/officeart/2005/8/layout/lProcess2"/>
    <dgm:cxn modelId="{EDD9B3F0-7633-47CE-A4B3-31998D892B4A}" srcId="{78FC3EFB-C76C-4E92-B777-E9376243C2BA}" destId="{6C8D3EA5-0057-4CE0-801D-71C4C0144B24}" srcOrd="0" destOrd="0" parTransId="{7A3B0F41-6881-48EC-94F4-0B8B9A39490C}" sibTransId="{4038E088-1F50-41D8-851F-AF2CB0A5B321}"/>
    <dgm:cxn modelId="{64C4EDB7-DC5D-43BF-B947-5739184846B9}" type="presOf" srcId="{A2C2BA09-E52F-466E-9DB7-4C0EE4EAAB9D}" destId="{7EB3D947-572F-4637-A90E-EAA1F2356F63}" srcOrd="1" destOrd="0" presId="urn:microsoft.com/office/officeart/2005/8/layout/lProcess2"/>
    <dgm:cxn modelId="{EF899557-9A09-4162-A29B-141656BA09D4}" type="presOf" srcId="{6BD856EA-AE19-4BCA-A120-47D093EDCF03}" destId="{05D1A021-893A-4DD9-9F80-74F88ED46461}" srcOrd="1" destOrd="0" presId="urn:microsoft.com/office/officeart/2005/8/layout/lProcess2"/>
    <dgm:cxn modelId="{6FFAC7C6-BF32-4677-83F0-F1C47A00BEA4}" srcId="{A2C2BA09-E52F-466E-9DB7-4C0EE4EAAB9D}" destId="{BB04B1F9-88AD-46E0-A218-C4722285C447}" srcOrd="0" destOrd="0" parTransId="{70651B90-B186-44DC-AE70-826FAD5E77D7}" sibTransId="{680EA1E4-CF00-4A9C-931D-359BF6E08936}"/>
    <dgm:cxn modelId="{0FE010D6-A720-4756-A827-7E9688523C88}" type="presOf" srcId="{BB04B1F9-88AD-46E0-A218-C4722285C447}" destId="{046588A0-2467-49AE-BCE2-E7F625FFE161}" srcOrd="0" destOrd="0" presId="urn:microsoft.com/office/officeart/2005/8/layout/lProcess2"/>
    <dgm:cxn modelId="{B427F63D-87BB-4A28-BE70-70F52E997906}" type="presOf" srcId="{A2C2BA09-E52F-466E-9DB7-4C0EE4EAAB9D}" destId="{7FB3FF4D-AAE5-49A4-8DBB-8CB233152F28}" srcOrd="0" destOrd="0" presId="urn:microsoft.com/office/officeart/2005/8/layout/lProcess2"/>
    <dgm:cxn modelId="{FDC42247-E709-44FE-8715-5774780ED6A8}" type="presOf" srcId="{6BD856EA-AE19-4BCA-A120-47D093EDCF03}" destId="{03A1D1A7-FC4D-4054-A934-1F786BE195CA}" srcOrd="0" destOrd="0" presId="urn:microsoft.com/office/officeart/2005/8/layout/lProcess2"/>
    <dgm:cxn modelId="{7FC02C65-F3C1-4174-98E6-68445E97BD48}" type="presOf" srcId="{8F1F4E28-B7F8-42BE-B4DB-EF130357A38A}" destId="{B8942BF1-F9CE-47EB-8014-B9FBC2B288DB}" srcOrd="0" destOrd="0" presId="urn:microsoft.com/office/officeart/2005/8/layout/lProcess2"/>
    <dgm:cxn modelId="{ADDE37C4-574A-4167-AEB8-A0B19C496F40}" srcId="{A2C2BA09-E52F-466E-9DB7-4C0EE4EAAB9D}" destId="{ED316AE8-6392-4E45-BB44-065E14F1C936}" srcOrd="1" destOrd="0" parTransId="{CE02E66A-7BB9-4B61-B8F8-1E7C87A26878}" sibTransId="{31DFA7D5-3D9D-4329-887A-196A59F18C5B}"/>
    <dgm:cxn modelId="{DB1F3389-C983-4739-A546-5A1D7A0D756A}" type="presOf" srcId="{693B8B06-9B0D-4A19-98C5-7AB2A9393E24}" destId="{80B7EB20-A406-4E5D-AFDD-46FFC21E12A5}" srcOrd="0" destOrd="0" presId="urn:microsoft.com/office/officeart/2005/8/layout/lProcess2"/>
    <dgm:cxn modelId="{94166AE4-9C56-4405-9FFA-0EB5D237310E}" srcId="{693B8B06-9B0D-4A19-98C5-7AB2A9393E24}" destId="{78FC3EFB-C76C-4E92-B777-E9376243C2BA}" srcOrd="1" destOrd="0" parTransId="{C71C0370-05CD-451F-9C0C-900A668D481B}" sibTransId="{5284976D-8962-4A91-AA6C-1BA6B6C09CC7}"/>
    <dgm:cxn modelId="{871DFF9A-B2CC-4648-8C35-33A15E67E54E}" srcId="{6BD856EA-AE19-4BCA-A120-47D093EDCF03}" destId="{96D619C2-A2D5-490A-850C-B9CDD2359E7B}" srcOrd="1" destOrd="0" parTransId="{4FA4BE51-824F-421B-8229-E92BAEF065BE}" sibTransId="{9ED0E88D-BA34-490F-97A5-6374D4829AF2}"/>
    <dgm:cxn modelId="{B6D2542A-C1B9-4344-B5CA-7F1DF8E59614}" srcId="{693B8B06-9B0D-4A19-98C5-7AB2A9393E24}" destId="{6BD856EA-AE19-4BCA-A120-47D093EDCF03}" srcOrd="0" destOrd="0" parTransId="{908D8EA3-8966-4FBA-9FAB-5C94C31123AA}" sibTransId="{1D45D7C2-06D7-435C-AB56-74A8C94A5EF2}"/>
    <dgm:cxn modelId="{C1828361-142B-4AE2-BAA1-3C68BC824817}" type="presOf" srcId="{96D619C2-A2D5-490A-850C-B9CDD2359E7B}" destId="{9C28207E-371C-449F-8061-8C68B07ADDE6}" srcOrd="0" destOrd="0" presId="urn:microsoft.com/office/officeart/2005/8/layout/lProcess2"/>
    <dgm:cxn modelId="{F2AA5A4F-28B3-4CEE-94BC-8F8F473C4B06}" type="presOf" srcId="{2115E8FF-3F06-444C-9E80-847D76155D82}" destId="{2C4842B8-5112-450F-A581-EE7F2967936A}" srcOrd="0" destOrd="0" presId="urn:microsoft.com/office/officeart/2005/8/layout/lProcess2"/>
    <dgm:cxn modelId="{9442B9EC-320C-4A2B-B7DB-108B7CB1EAC9}" type="presOf" srcId="{78FC3EFB-C76C-4E92-B777-E9376243C2BA}" destId="{C1D88835-8CE6-4872-9988-F20043547696}" srcOrd="0" destOrd="0" presId="urn:microsoft.com/office/officeart/2005/8/layout/lProcess2"/>
    <dgm:cxn modelId="{567708CD-FA25-4FF4-AFB1-C8AA76A7E1E9}" type="presOf" srcId="{78FC3EFB-C76C-4E92-B777-E9376243C2BA}" destId="{4A9FDE93-B4CF-487D-B836-161DBA4EC3CB}" srcOrd="1" destOrd="0" presId="urn:microsoft.com/office/officeart/2005/8/layout/lProcess2"/>
    <dgm:cxn modelId="{B3EC4863-8957-439E-99A2-AEFAE9E834CF}" type="presParOf" srcId="{80B7EB20-A406-4E5D-AFDD-46FFC21E12A5}" destId="{DEBFEA64-EC81-4360-8301-A0D4D17341F6}" srcOrd="0" destOrd="0" presId="urn:microsoft.com/office/officeart/2005/8/layout/lProcess2"/>
    <dgm:cxn modelId="{136F7D84-2706-41B1-88E3-8645D7EE0BE0}" type="presParOf" srcId="{DEBFEA64-EC81-4360-8301-A0D4D17341F6}" destId="{03A1D1A7-FC4D-4054-A934-1F786BE195CA}" srcOrd="0" destOrd="0" presId="urn:microsoft.com/office/officeart/2005/8/layout/lProcess2"/>
    <dgm:cxn modelId="{C794A942-3884-4891-B177-668AF1433B0E}" type="presParOf" srcId="{DEBFEA64-EC81-4360-8301-A0D4D17341F6}" destId="{05D1A021-893A-4DD9-9F80-74F88ED46461}" srcOrd="1" destOrd="0" presId="urn:microsoft.com/office/officeart/2005/8/layout/lProcess2"/>
    <dgm:cxn modelId="{0DDB867F-F660-4A12-A683-82AAD7E6E241}" type="presParOf" srcId="{DEBFEA64-EC81-4360-8301-A0D4D17341F6}" destId="{66F5D670-30DB-4CEE-9511-EFE6F5D14E6A}" srcOrd="2" destOrd="0" presId="urn:microsoft.com/office/officeart/2005/8/layout/lProcess2"/>
    <dgm:cxn modelId="{093A37E9-CFAE-4C7F-BC6B-E0B0276F6E56}" type="presParOf" srcId="{66F5D670-30DB-4CEE-9511-EFE6F5D14E6A}" destId="{7DDF1570-5A8E-44AC-BE6E-2514738C2F29}" srcOrd="0" destOrd="0" presId="urn:microsoft.com/office/officeart/2005/8/layout/lProcess2"/>
    <dgm:cxn modelId="{17E90CB2-700D-47F3-9B89-4ED778CF23FC}" type="presParOf" srcId="{7DDF1570-5A8E-44AC-BE6E-2514738C2F29}" destId="{B8942BF1-F9CE-47EB-8014-B9FBC2B288DB}" srcOrd="0" destOrd="0" presId="urn:microsoft.com/office/officeart/2005/8/layout/lProcess2"/>
    <dgm:cxn modelId="{650B866C-5BA3-4791-900E-ACE616FF3940}" type="presParOf" srcId="{7DDF1570-5A8E-44AC-BE6E-2514738C2F29}" destId="{0687EA8F-15BF-430E-9E46-C864177C8D97}" srcOrd="1" destOrd="0" presId="urn:microsoft.com/office/officeart/2005/8/layout/lProcess2"/>
    <dgm:cxn modelId="{276561EA-CA65-40F3-AC75-F604367CC541}" type="presParOf" srcId="{7DDF1570-5A8E-44AC-BE6E-2514738C2F29}" destId="{9C28207E-371C-449F-8061-8C68B07ADDE6}" srcOrd="2" destOrd="0" presId="urn:microsoft.com/office/officeart/2005/8/layout/lProcess2"/>
    <dgm:cxn modelId="{9A9463BB-856B-4FD9-BF89-9820619ABA5A}" type="presParOf" srcId="{80B7EB20-A406-4E5D-AFDD-46FFC21E12A5}" destId="{AA55E288-E3BE-497E-9895-F100E7022A7B}" srcOrd="1" destOrd="0" presId="urn:microsoft.com/office/officeart/2005/8/layout/lProcess2"/>
    <dgm:cxn modelId="{E0715508-74D7-402D-AA3E-54D6C1C0779C}" type="presParOf" srcId="{80B7EB20-A406-4E5D-AFDD-46FFC21E12A5}" destId="{2E96D5FD-5373-4157-AECE-E0898AE38228}" srcOrd="2" destOrd="0" presId="urn:microsoft.com/office/officeart/2005/8/layout/lProcess2"/>
    <dgm:cxn modelId="{657CEE54-CE65-4655-AED8-E17FE070295B}" type="presParOf" srcId="{2E96D5FD-5373-4157-AECE-E0898AE38228}" destId="{C1D88835-8CE6-4872-9988-F20043547696}" srcOrd="0" destOrd="0" presId="urn:microsoft.com/office/officeart/2005/8/layout/lProcess2"/>
    <dgm:cxn modelId="{61DC0575-FD60-4666-8770-E13B76FFBC08}" type="presParOf" srcId="{2E96D5FD-5373-4157-AECE-E0898AE38228}" destId="{4A9FDE93-B4CF-487D-B836-161DBA4EC3CB}" srcOrd="1" destOrd="0" presId="urn:microsoft.com/office/officeart/2005/8/layout/lProcess2"/>
    <dgm:cxn modelId="{8BF144FF-6E9A-4C6A-9B1F-D02F5625494B}" type="presParOf" srcId="{2E96D5FD-5373-4157-AECE-E0898AE38228}" destId="{A959C809-63F8-452E-AC81-84B9DF4D7D7B}" srcOrd="2" destOrd="0" presId="urn:microsoft.com/office/officeart/2005/8/layout/lProcess2"/>
    <dgm:cxn modelId="{6C03496F-DA2F-454B-8DD2-C90C791ECF7F}" type="presParOf" srcId="{A959C809-63F8-452E-AC81-84B9DF4D7D7B}" destId="{6BE06CA2-4FDA-41CB-BF49-B94C0EBF90DD}" srcOrd="0" destOrd="0" presId="urn:microsoft.com/office/officeart/2005/8/layout/lProcess2"/>
    <dgm:cxn modelId="{B9A70275-29B0-403F-9AF9-D6C451F22BDA}" type="presParOf" srcId="{6BE06CA2-4FDA-41CB-BF49-B94C0EBF90DD}" destId="{026F21E3-93D1-47FE-8C40-63BEECBB5D34}" srcOrd="0" destOrd="0" presId="urn:microsoft.com/office/officeart/2005/8/layout/lProcess2"/>
    <dgm:cxn modelId="{E84A4CCF-91A4-4CB5-8A8B-A0D7B85464B9}" type="presParOf" srcId="{6BE06CA2-4FDA-41CB-BF49-B94C0EBF90DD}" destId="{FFFB46A1-403E-4272-BD68-DB2B9BE31D51}" srcOrd="1" destOrd="0" presId="urn:microsoft.com/office/officeart/2005/8/layout/lProcess2"/>
    <dgm:cxn modelId="{252D23A7-7C35-4AC9-9B48-C74ACE03350F}" type="presParOf" srcId="{6BE06CA2-4FDA-41CB-BF49-B94C0EBF90DD}" destId="{2C4842B8-5112-450F-A581-EE7F2967936A}" srcOrd="2" destOrd="0" presId="urn:microsoft.com/office/officeart/2005/8/layout/lProcess2"/>
    <dgm:cxn modelId="{0B438FFD-527B-4F19-8C32-D5C7F44341D9}" type="presParOf" srcId="{80B7EB20-A406-4E5D-AFDD-46FFC21E12A5}" destId="{9CBE5C88-7FAC-44FD-A5D8-B71ED3641318}" srcOrd="3" destOrd="0" presId="urn:microsoft.com/office/officeart/2005/8/layout/lProcess2"/>
    <dgm:cxn modelId="{2DB2CE7B-AA79-43E3-8B81-8CAE3FCBA6C6}" type="presParOf" srcId="{80B7EB20-A406-4E5D-AFDD-46FFC21E12A5}" destId="{6A792E3A-256A-4F30-9419-1356197476D2}" srcOrd="4" destOrd="0" presId="urn:microsoft.com/office/officeart/2005/8/layout/lProcess2"/>
    <dgm:cxn modelId="{97599D21-C280-4815-8690-ED278C69932D}" type="presParOf" srcId="{6A792E3A-256A-4F30-9419-1356197476D2}" destId="{7FB3FF4D-AAE5-49A4-8DBB-8CB233152F28}" srcOrd="0" destOrd="0" presId="urn:microsoft.com/office/officeart/2005/8/layout/lProcess2"/>
    <dgm:cxn modelId="{A49CEF1A-EC85-4697-8CF3-43147FAB7952}" type="presParOf" srcId="{6A792E3A-256A-4F30-9419-1356197476D2}" destId="{7EB3D947-572F-4637-A90E-EAA1F2356F63}" srcOrd="1" destOrd="0" presId="urn:microsoft.com/office/officeart/2005/8/layout/lProcess2"/>
    <dgm:cxn modelId="{EDAB3F97-716E-4209-BB47-B2DD0103DF9D}" type="presParOf" srcId="{6A792E3A-256A-4F30-9419-1356197476D2}" destId="{19BB3B0A-21B0-4086-9F14-040B401F2BB2}" srcOrd="2" destOrd="0" presId="urn:microsoft.com/office/officeart/2005/8/layout/lProcess2"/>
    <dgm:cxn modelId="{F3E9841A-A60A-4FB7-AAB6-C08067AA896F}" type="presParOf" srcId="{19BB3B0A-21B0-4086-9F14-040B401F2BB2}" destId="{7943230A-3721-439E-A63E-4AEB63404DFA}" srcOrd="0" destOrd="0" presId="urn:microsoft.com/office/officeart/2005/8/layout/lProcess2"/>
    <dgm:cxn modelId="{FE497781-731C-4FB4-860E-59C2D396274B}" type="presParOf" srcId="{7943230A-3721-439E-A63E-4AEB63404DFA}" destId="{046588A0-2467-49AE-BCE2-E7F625FFE161}" srcOrd="0" destOrd="0" presId="urn:microsoft.com/office/officeart/2005/8/layout/lProcess2"/>
    <dgm:cxn modelId="{AA50B959-8F91-45EC-BE52-7FFA73DA5E6B}" type="presParOf" srcId="{7943230A-3721-439E-A63E-4AEB63404DFA}" destId="{BB80919D-9393-4CE8-B5D4-751030FA4C31}" srcOrd="1" destOrd="0" presId="urn:microsoft.com/office/officeart/2005/8/layout/lProcess2"/>
    <dgm:cxn modelId="{B1689373-7DB7-4865-B0D4-28B7D3531FBD}" type="presParOf" srcId="{7943230A-3721-439E-A63E-4AEB63404DFA}" destId="{FF308F56-A744-4BD1-B1E4-08A68B43BBF0}"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A1D1A7-FC4D-4054-A934-1F786BE195CA}">
      <dsp:nvSpPr>
        <dsp:cNvPr id="0" name=""/>
        <dsp:cNvSpPr/>
      </dsp:nvSpPr>
      <dsp:spPr>
        <a:xfrm>
          <a:off x="12" y="0"/>
          <a:ext cx="2742933" cy="4464050"/>
        </a:xfrm>
        <a:prstGeom prst="roundRect">
          <a:avLst>
            <a:gd name="adj" fmla="val 10000"/>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r>
            <a:rPr lang="ru-RU" sz="6200" kern="1200" dirty="0" smtClean="0"/>
            <a:t>1</a:t>
          </a:r>
          <a:endParaRPr lang="ru-RU" sz="6200" kern="1200" dirty="0"/>
        </a:p>
      </dsp:txBody>
      <dsp:txXfrm>
        <a:off x="12" y="0"/>
        <a:ext cx="2742933" cy="1339215"/>
      </dsp:txXfrm>
    </dsp:sp>
    <dsp:sp modelId="{B8942BF1-F9CE-47EB-8014-B9FBC2B288DB}">
      <dsp:nvSpPr>
        <dsp:cNvPr id="0" name=""/>
        <dsp:cNvSpPr/>
      </dsp:nvSpPr>
      <dsp:spPr>
        <a:xfrm>
          <a:off x="275348" y="1340522"/>
          <a:ext cx="2194346" cy="1345972"/>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ru-RU" sz="1400" kern="1200" dirty="0" smtClean="0"/>
            <a:t>Образовательная деятельность</a:t>
          </a:r>
          <a:endParaRPr lang="ru-RU" sz="1400" kern="1200" dirty="0"/>
        </a:p>
      </dsp:txBody>
      <dsp:txXfrm>
        <a:off x="275348" y="1340522"/>
        <a:ext cx="2194346" cy="1345972"/>
      </dsp:txXfrm>
    </dsp:sp>
    <dsp:sp modelId="{9C28207E-371C-449F-8061-8C68B07ADDE6}">
      <dsp:nvSpPr>
        <dsp:cNvPr id="0" name=""/>
        <dsp:cNvSpPr/>
      </dsp:nvSpPr>
      <dsp:spPr>
        <a:xfrm>
          <a:off x="275348" y="2893567"/>
          <a:ext cx="2194346" cy="1345972"/>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ru-RU" sz="1400" kern="1200" dirty="0" smtClean="0"/>
            <a:t>Проведение уроков, изучение истории России, малой Родины</a:t>
          </a:r>
          <a:endParaRPr lang="ru-RU" sz="1400" kern="1200" dirty="0"/>
        </a:p>
      </dsp:txBody>
      <dsp:txXfrm>
        <a:off x="275348" y="2893567"/>
        <a:ext cx="2194346" cy="1345972"/>
      </dsp:txXfrm>
    </dsp:sp>
    <dsp:sp modelId="{C1D88835-8CE6-4872-9988-F20043547696}">
      <dsp:nvSpPr>
        <dsp:cNvPr id="0" name=""/>
        <dsp:cNvSpPr/>
      </dsp:nvSpPr>
      <dsp:spPr>
        <a:xfrm>
          <a:off x="2949708" y="0"/>
          <a:ext cx="2742933" cy="4464050"/>
        </a:xfrm>
        <a:prstGeom prst="roundRect">
          <a:avLst>
            <a:gd name="adj" fmla="val 10000"/>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r>
            <a:rPr lang="ru-RU" sz="6200" kern="1200" dirty="0" smtClean="0"/>
            <a:t>2</a:t>
          </a:r>
          <a:endParaRPr lang="ru-RU" sz="6200" kern="1200" dirty="0"/>
        </a:p>
      </dsp:txBody>
      <dsp:txXfrm>
        <a:off x="2949708" y="0"/>
        <a:ext cx="2742933" cy="1339215"/>
      </dsp:txXfrm>
    </dsp:sp>
    <dsp:sp modelId="{026F21E3-93D1-47FE-8C40-63BEECBB5D34}">
      <dsp:nvSpPr>
        <dsp:cNvPr id="0" name=""/>
        <dsp:cNvSpPr/>
      </dsp:nvSpPr>
      <dsp:spPr>
        <a:xfrm>
          <a:off x="3224001" y="1340522"/>
          <a:ext cx="2194346" cy="1345972"/>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ru-RU" sz="1400" kern="1200" dirty="0" err="1" smtClean="0"/>
            <a:t>Воспитательно-досуговая</a:t>
          </a:r>
          <a:r>
            <a:rPr lang="ru-RU" sz="1400" kern="1200" dirty="0" smtClean="0"/>
            <a:t>, развивающая деятельность</a:t>
          </a:r>
          <a:endParaRPr lang="ru-RU" sz="1400" kern="1200" dirty="0"/>
        </a:p>
      </dsp:txBody>
      <dsp:txXfrm>
        <a:off x="3224001" y="1340522"/>
        <a:ext cx="2194346" cy="1345972"/>
      </dsp:txXfrm>
    </dsp:sp>
    <dsp:sp modelId="{2C4842B8-5112-450F-A581-EE7F2967936A}">
      <dsp:nvSpPr>
        <dsp:cNvPr id="0" name=""/>
        <dsp:cNvSpPr/>
      </dsp:nvSpPr>
      <dsp:spPr>
        <a:xfrm>
          <a:off x="3241051" y="2880221"/>
          <a:ext cx="2194346" cy="1345972"/>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ru-RU" sz="1400" kern="1200" dirty="0" smtClean="0"/>
            <a:t>Проведение внеклассной работы, классных часов, праздников, родительских собраний.</a:t>
          </a:r>
          <a:endParaRPr lang="ru-RU" sz="1400" kern="1200" dirty="0"/>
        </a:p>
      </dsp:txBody>
      <dsp:txXfrm>
        <a:off x="3241051" y="2880221"/>
        <a:ext cx="2194346" cy="1345972"/>
      </dsp:txXfrm>
    </dsp:sp>
    <dsp:sp modelId="{7FB3FF4D-AAE5-49A4-8DBB-8CB233152F28}">
      <dsp:nvSpPr>
        <dsp:cNvPr id="0" name=""/>
        <dsp:cNvSpPr/>
      </dsp:nvSpPr>
      <dsp:spPr>
        <a:xfrm>
          <a:off x="5898361" y="0"/>
          <a:ext cx="2742933" cy="4464050"/>
        </a:xfrm>
        <a:prstGeom prst="roundRect">
          <a:avLst>
            <a:gd name="adj" fmla="val 10000"/>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r>
            <a:rPr lang="ru-RU" sz="6200" kern="1200" dirty="0" smtClean="0"/>
            <a:t>3</a:t>
          </a:r>
          <a:endParaRPr lang="ru-RU" sz="6200" kern="1200" dirty="0"/>
        </a:p>
      </dsp:txBody>
      <dsp:txXfrm>
        <a:off x="5898361" y="0"/>
        <a:ext cx="2742933" cy="1339215"/>
      </dsp:txXfrm>
    </dsp:sp>
    <dsp:sp modelId="{046588A0-2467-49AE-BCE2-E7F625FFE161}">
      <dsp:nvSpPr>
        <dsp:cNvPr id="0" name=""/>
        <dsp:cNvSpPr/>
      </dsp:nvSpPr>
      <dsp:spPr>
        <a:xfrm>
          <a:off x="6172655" y="1340522"/>
          <a:ext cx="2194346" cy="1345972"/>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ru-RU" sz="1400" kern="1200" dirty="0" smtClean="0"/>
            <a:t>Учебно-исследовательская деятельность</a:t>
          </a:r>
          <a:endParaRPr lang="ru-RU" sz="1400" kern="1200" dirty="0"/>
        </a:p>
      </dsp:txBody>
      <dsp:txXfrm>
        <a:off x="6172655" y="1340522"/>
        <a:ext cx="2194346" cy="1345972"/>
      </dsp:txXfrm>
    </dsp:sp>
    <dsp:sp modelId="{FF308F56-A744-4BD1-B1E4-08A68B43BBF0}">
      <dsp:nvSpPr>
        <dsp:cNvPr id="0" name=""/>
        <dsp:cNvSpPr/>
      </dsp:nvSpPr>
      <dsp:spPr>
        <a:xfrm>
          <a:off x="6172655" y="2893567"/>
          <a:ext cx="2194346" cy="1345972"/>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ru-RU" sz="1400" kern="1200" dirty="0" smtClean="0"/>
            <a:t>Проведение проектно-исследовательской деятельности, проведение конференций,  подготовка к конкурсам.</a:t>
          </a:r>
          <a:endParaRPr lang="ru-RU" sz="1400" kern="1200" dirty="0"/>
        </a:p>
      </dsp:txBody>
      <dsp:txXfrm>
        <a:off x="6172655" y="2893567"/>
        <a:ext cx="2194346" cy="134597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pPr/>
              <a:t>16.11.2022</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pPr/>
              <a:t>‹#›</a:t>
            </a:fld>
            <a:endParaRPr lang="ru-RU" dirty="0"/>
          </a:p>
        </p:txBody>
      </p:sp>
    </p:spTree>
    <p:extLst>
      <p:ext uri="{BB962C8B-B14F-4D97-AF65-F5344CB8AC3E}">
        <p14:creationId xmlns=""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pPr/>
              <a:t>16.11.2022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pPr/>
              <a:t>‹#›</a:t>
            </a:fld>
            <a:endParaRPr lang="ru-RU" dirty="0"/>
          </a:p>
        </p:txBody>
      </p:sp>
    </p:spTree>
    <p:extLst>
      <p:ext uri="{BB962C8B-B14F-4D97-AF65-F5344CB8AC3E}">
        <p14:creationId xmlns=""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Оригинальные шаблоны для презентаций: </a:t>
            </a:r>
            <a:r>
              <a:rPr lang="ru-RU" sz="1200" dirty="0" smtClean="0">
                <a:hlinkClick r:id="rId3"/>
              </a:rPr>
              <a:t>https://presentation-creation.ru/powerpoint-templates.html</a:t>
            </a:r>
            <a:r>
              <a:rPr lang="en-US" sz="1200" dirty="0" smtClean="0"/>
              <a:t> </a:t>
            </a:r>
            <a:endParaRPr lang="ru-RU" sz="1200" dirty="0" smtClean="0"/>
          </a:p>
          <a:p>
            <a:r>
              <a:rPr lang="ru-RU" sz="1200" smtClean="0"/>
              <a:t>Бесплатно и без регистрации.</a:t>
            </a:r>
          </a:p>
          <a:p>
            <a:endParaRPr lang="ru-RU"/>
          </a:p>
        </p:txBody>
      </p:sp>
      <p:sp>
        <p:nvSpPr>
          <p:cNvPr id="4" name="Номер слайда 3"/>
          <p:cNvSpPr>
            <a:spLocks noGrp="1"/>
          </p:cNvSpPr>
          <p:nvPr>
            <p:ph type="sldNum" sz="quarter" idx="10"/>
          </p:nvPr>
        </p:nvSpPr>
        <p:spPr/>
        <p:txBody>
          <a:bodyPr/>
          <a:lstStyle/>
          <a:p>
            <a:fld id="{D74341FE-AE5C-47F1-8FD8-47C4A673A802}" type="slidenum">
              <a:rPr lang="ru-RU" smtClean="0"/>
              <a:pPr/>
              <a:t>1</a:t>
            </a:fld>
            <a:endParaRPr lang="ru-RU"/>
          </a:p>
        </p:txBody>
      </p:sp>
    </p:spTree>
    <p:extLst>
      <p:ext uri="{BB962C8B-B14F-4D97-AF65-F5344CB8AC3E}">
        <p14:creationId xmlns="" xmlns:p14="http://schemas.microsoft.com/office/powerpoint/2010/main" val="4221614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620688"/>
            <a:ext cx="6517232" cy="1368152"/>
          </a:xfrm>
        </p:spPr>
        <p:txBody>
          <a:bodyPr/>
          <a:lstStyle>
            <a:lvl1pPr>
              <a:defRPr b="1">
                <a:solidFill>
                  <a:schemeClr val="accent2">
                    <a:lumMod val="75000"/>
                  </a:schemeClr>
                </a:solidFill>
                <a:effectLst>
                  <a:outerShdw blurRad="38100" dist="38100" dir="2700000" algn="tl">
                    <a:srgbClr val="000000">
                      <a:alpha val="43137"/>
                    </a:srgbClr>
                  </a:outerShdw>
                </a:effectLst>
              </a:defRPr>
            </a:lvl1pPr>
          </a:lstStyle>
          <a:p>
            <a:r>
              <a:rPr lang="ru-RU" dirty="0" smtClean="0"/>
              <a:t>Образец</a:t>
            </a:r>
            <a:r>
              <a:rPr lang="en-US" dirty="0" smtClean="0"/>
              <a:t> </a:t>
            </a:r>
            <a:r>
              <a:rPr lang="ru-RU" dirty="0" smtClean="0"/>
              <a:t>заголовка</a:t>
            </a:r>
            <a:endParaRPr lang="ru-RU" dirty="0"/>
          </a:p>
        </p:txBody>
      </p:sp>
      <p:sp>
        <p:nvSpPr>
          <p:cNvPr id="4" name="Дата 3"/>
          <p:cNvSpPr>
            <a:spLocks noGrp="1"/>
          </p:cNvSpPr>
          <p:nvPr>
            <p:ph type="dt" sz="half" idx="10"/>
          </p:nvPr>
        </p:nvSpPr>
        <p:spPr/>
        <p:txBody>
          <a:bodyPr/>
          <a:lstStyle>
            <a:lvl1pPr>
              <a:defRPr>
                <a:solidFill>
                  <a:schemeClr val="accent2">
                    <a:lumMod val="75000"/>
                  </a:schemeClr>
                </a:solidFill>
              </a:defRPr>
            </a:lvl1pPr>
          </a:lstStyle>
          <a:p>
            <a:fld id="{A5E48A96-E1BB-4C8F-80B2-32A47A48A9D5}" type="datetimeFigureOut">
              <a:rPr lang="ru-RU" smtClean="0"/>
              <a:pPr/>
              <a:t>16.11.2022</a:t>
            </a:fld>
            <a:endParaRPr lang="ru-RU" dirty="0"/>
          </a:p>
        </p:txBody>
      </p:sp>
      <p:sp>
        <p:nvSpPr>
          <p:cNvPr id="5" name="Нижний колонтитул 4"/>
          <p:cNvSpPr>
            <a:spLocks noGrp="1"/>
          </p:cNvSpPr>
          <p:nvPr>
            <p:ph type="ftr" sz="quarter" idx="11"/>
          </p:nvPr>
        </p:nvSpPr>
        <p:spPr/>
        <p:txBody>
          <a:bodyPr/>
          <a:lstStyle>
            <a:lvl1pPr>
              <a:defRPr>
                <a:solidFill>
                  <a:schemeClr val="accent2">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2">
                    <a:lumMod val="75000"/>
                  </a:schemeClr>
                </a:solidFill>
              </a:defRPr>
            </a:lvl1pPr>
          </a:lstStyle>
          <a:p>
            <a:fld id="{544A1F6A-164B-43BA-A19E-4AE6BB502A21}" type="slidenum">
              <a:rPr lang="ru-RU" smtClean="0"/>
              <a:pPr/>
              <a:t>‹#›</a:t>
            </a:fld>
            <a:endParaRPr lang="ru-RU" dirty="0"/>
          </a:p>
        </p:txBody>
      </p:sp>
    </p:spTree>
    <p:extLst>
      <p:ext uri="{BB962C8B-B14F-4D97-AF65-F5344CB8AC3E}">
        <p14:creationId xmlns="" xmlns:p14="http://schemas.microsoft.com/office/powerpoint/2010/main" val="25156427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16.11.2022</a:t>
            </a:fld>
            <a:endParaRPr lang="ru-RU" dirty="0"/>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dirty="0"/>
          </a:p>
        </p:txBody>
      </p:sp>
    </p:spTree>
    <p:extLst>
      <p:ext uri="{BB962C8B-B14F-4D97-AF65-F5344CB8AC3E}">
        <p14:creationId xmlns="" xmlns:p14="http://schemas.microsoft.com/office/powerpoint/2010/main" val="10788046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16.11.2022</a:t>
            </a:fld>
            <a:endParaRPr lang="ru-RU" dirty="0"/>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dirty="0"/>
          </a:p>
        </p:txBody>
      </p:sp>
    </p:spTree>
    <p:extLst>
      <p:ext uri="{BB962C8B-B14F-4D97-AF65-F5344CB8AC3E}">
        <p14:creationId xmlns="" xmlns:p14="http://schemas.microsoft.com/office/powerpoint/2010/main" val="29836954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bg1"/>
                </a:solidFill>
              </a:defRPr>
            </a:lvl1pPr>
          </a:lstStyle>
          <a:p>
            <a:fld id="{A5E48A96-E1BB-4C8F-80B2-32A47A48A9D5}" type="datetimeFigureOut">
              <a:rPr lang="ru-RU" smtClean="0"/>
              <a:pPr/>
              <a:t>16.11.2022</a:t>
            </a:fld>
            <a:endParaRPr lang="ru-RU" dirty="0"/>
          </a:p>
        </p:txBody>
      </p:sp>
      <p:sp>
        <p:nvSpPr>
          <p:cNvPr id="5" name="Нижний колонтитул 4"/>
          <p:cNvSpPr>
            <a:spLocks noGrp="1"/>
          </p:cNvSpPr>
          <p:nvPr>
            <p:ph type="ftr" sz="quarter" idx="11"/>
          </p:nvPr>
        </p:nvSpPr>
        <p:spPr/>
        <p:txBody>
          <a:bodyPr/>
          <a:lstStyle>
            <a:lvl1pPr>
              <a:defRPr>
                <a:solidFill>
                  <a:schemeClr val="bg1"/>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bg1"/>
                </a:solidFill>
              </a:defRPr>
            </a:lvl1pPr>
          </a:lstStyle>
          <a:p>
            <a:fld id="{544A1F6A-164B-43BA-A19E-4AE6BB502A21}" type="slidenum">
              <a:rPr lang="ru-RU" smtClean="0"/>
              <a:pPr/>
              <a:t>‹#›</a:t>
            </a:fld>
            <a:endParaRPr lang="ru-RU" dirty="0"/>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bg1"/>
              </a:solidFill>
            </a:endParaRPr>
          </a:p>
        </p:txBody>
      </p:sp>
      <p:sp>
        <p:nvSpPr>
          <p:cNvPr id="8" name="Заголовок 1"/>
          <p:cNvSpPr>
            <a:spLocks noGrp="1"/>
          </p:cNvSpPr>
          <p:nvPr>
            <p:ph type="title"/>
          </p:nvPr>
        </p:nvSpPr>
        <p:spPr>
          <a:xfrm>
            <a:off x="251520" y="45855"/>
            <a:ext cx="8712968" cy="1078889"/>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9" name="Текст 2"/>
          <p:cNvSpPr>
            <a:spLocks noGrp="1"/>
          </p:cNvSpPr>
          <p:nvPr>
            <p:ph idx="1"/>
          </p:nvPr>
        </p:nvSpPr>
        <p:spPr>
          <a:xfrm>
            <a:off x="251520" y="1412776"/>
            <a:ext cx="8640960" cy="4464496"/>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 xmlns:p14="http://schemas.microsoft.com/office/powerpoint/2010/main" val="1543014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bg2">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pPr/>
              <a:t>16.11.2022</a:t>
            </a:fld>
            <a:endParaRPr lang="ru-RU" dirty="0"/>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pPr/>
              <a:t>‹#›</a:t>
            </a:fld>
            <a:endParaRPr lang="ru-RU" dirty="0"/>
          </a:p>
        </p:txBody>
      </p:sp>
    </p:spTree>
    <p:extLst>
      <p:ext uri="{BB962C8B-B14F-4D97-AF65-F5344CB8AC3E}">
        <p14:creationId xmlns="" xmlns:p14="http://schemas.microsoft.com/office/powerpoint/2010/main" val="20266547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bg1">
                    <a:lumMod val="95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179512" y="2060848"/>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bg1">
                    <a:lumMod val="95000"/>
                  </a:schemeClr>
                </a:solidFill>
              </a:defRPr>
            </a:lvl1pPr>
          </a:lstStyle>
          <a:p>
            <a:fld id="{A5E48A96-E1BB-4C8F-80B2-32A47A48A9D5}" type="datetimeFigureOut">
              <a:rPr lang="ru-RU" smtClean="0"/>
              <a:pPr/>
              <a:t>16.11.2022</a:t>
            </a:fld>
            <a:endParaRPr lang="ru-RU" dirty="0"/>
          </a:p>
        </p:txBody>
      </p:sp>
      <p:sp>
        <p:nvSpPr>
          <p:cNvPr id="6" name="Нижний колонтитул 5"/>
          <p:cNvSpPr>
            <a:spLocks noGrp="1"/>
          </p:cNvSpPr>
          <p:nvPr>
            <p:ph type="ftr" sz="quarter" idx="11"/>
          </p:nvPr>
        </p:nvSpPr>
        <p:spPr/>
        <p:txBody>
          <a:bodyPr/>
          <a:lstStyle>
            <a:lvl1pPr>
              <a:defRPr>
                <a:solidFill>
                  <a:schemeClr val="bg1">
                    <a:lumMod val="95000"/>
                  </a:schemeClr>
                </a:solidFill>
              </a:defRPr>
            </a:lvl1pPr>
          </a:lstStyle>
          <a:p>
            <a:endParaRPr lang="ru-RU" dirty="0"/>
          </a:p>
        </p:txBody>
      </p:sp>
      <p:sp>
        <p:nvSpPr>
          <p:cNvPr id="7" name="Номер слайда 6"/>
          <p:cNvSpPr>
            <a:spLocks noGrp="1"/>
          </p:cNvSpPr>
          <p:nvPr>
            <p:ph type="sldNum" sz="quarter" idx="12"/>
          </p:nvPr>
        </p:nvSpPr>
        <p:spPr/>
        <p:txBody>
          <a:bodyPr/>
          <a:lstStyle>
            <a:lvl1pPr>
              <a:defRPr>
                <a:solidFill>
                  <a:schemeClr val="bg1">
                    <a:lumMod val="95000"/>
                  </a:schemeClr>
                </a:solidFill>
              </a:defRPr>
            </a:lvl1pPr>
          </a:lstStyle>
          <a:p>
            <a:fld id="{544A1F6A-164B-43BA-A19E-4AE6BB502A21}" type="slidenum">
              <a:rPr lang="ru-RU" smtClean="0"/>
              <a:pPr/>
              <a:t>‹#›</a:t>
            </a:fld>
            <a:endParaRPr lang="ru-RU" dirty="0"/>
          </a:p>
        </p:txBody>
      </p:sp>
    </p:spTree>
    <p:extLst>
      <p:ext uri="{BB962C8B-B14F-4D97-AF65-F5344CB8AC3E}">
        <p14:creationId xmlns="" xmlns:p14="http://schemas.microsoft.com/office/powerpoint/2010/main" val="38913399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16.11.2022</a:t>
            </a:fld>
            <a:endParaRPr lang="ru-RU" dirty="0"/>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dirty="0"/>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dirty="0"/>
          </a:p>
        </p:txBody>
      </p:sp>
    </p:spTree>
    <p:extLst>
      <p:ext uri="{BB962C8B-B14F-4D97-AF65-F5344CB8AC3E}">
        <p14:creationId xmlns="" xmlns:p14="http://schemas.microsoft.com/office/powerpoint/2010/main" val="16599334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16.11.2022</a:t>
            </a:fld>
            <a:endParaRPr lang="ru-RU" dirty="0"/>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dirty="0"/>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dirty="0"/>
          </a:p>
        </p:txBody>
      </p:sp>
    </p:spTree>
    <p:extLst>
      <p:ext uri="{BB962C8B-B14F-4D97-AF65-F5344CB8AC3E}">
        <p14:creationId xmlns="" xmlns:p14="http://schemas.microsoft.com/office/powerpoint/2010/main" val="21724577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16.11.2022</a:t>
            </a:fld>
            <a:endParaRPr lang="ru-RU" dirty="0"/>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dirty="0"/>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dirty="0"/>
          </a:p>
        </p:txBody>
      </p:sp>
    </p:spTree>
    <p:extLst>
      <p:ext uri="{BB962C8B-B14F-4D97-AF65-F5344CB8AC3E}">
        <p14:creationId xmlns="" xmlns:p14="http://schemas.microsoft.com/office/powerpoint/2010/main" val="6159515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16.11.2022</a:t>
            </a:fld>
            <a:endParaRPr lang="ru-RU" dirty="0"/>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dirty="0"/>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dirty="0"/>
          </a:p>
        </p:txBody>
      </p:sp>
    </p:spTree>
    <p:extLst>
      <p:ext uri="{BB962C8B-B14F-4D97-AF65-F5344CB8AC3E}">
        <p14:creationId xmlns="" xmlns:p14="http://schemas.microsoft.com/office/powerpoint/2010/main" val="3454896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16.11.2022</a:t>
            </a:fld>
            <a:endParaRPr lang="ru-RU" dirty="0"/>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dirty="0"/>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dirty="0"/>
          </a:p>
        </p:txBody>
      </p:sp>
    </p:spTree>
    <p:extLst>
      <p:ext uri="{BB962C8B-B14F-4D97-AF65-F5344CB8AC3E}">
        <p14:creationId xmlns="" xmlns:p14="http://schemas.microsoft.com/office/powerpoint/2010/main" val="27586054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5855"/>
            <a:ext cx="8712968" cy="1078889"/>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51520" y="1412776"/>
            <a:ext cx="8640960" cy="4464496"/>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2">
                    <a:lumMod val="75000"/>
                  </a:schemeClr>
                </a:solidFill>
              </a:defRPr>
            </a:lvl1pPr>
          </a:lstStyle>
          <a:p>
            <a:fld id="{A5E48A96-E1BB-4C8F-80B2-32A47A48A9D5}" type="datetimeFigureOut">
              <a:rPr lang="ru-RU" smtClean="0"/>
              <a:pPr/>
              <a:t>16.11.2022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2">
                    <a:lumMod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2">
                    <a:lumMod val="75000"/>
                  </a:schemeClr>
                </a:solidFill>
              </a:defRPr>
            </a:lvl1pPr>
          </a:lstStyle>
          <a:p>
            <a:fld id="{544A1F6A-164B-43BA-A19E-4AE6BB502A21}" type="slidenum">
              <a:rPr lang="ru-RU" smtClean="0"/>
              <a:pPr/>
              <a:t>‹#›</a:t>
            </a:fld>
            <a:endParaRPr lang="ru-RU" dirty="0"/>
          </a:p>
        </p:txBody>
      </p:sp>
      <p:pic>
        <p:nvPicPr>
          <p:cNvPr id="7" name="Рисунок 6">
            <a:hlinkClick r:id="rId14"/>
          </p:cNvPr>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2">
              <a:lumMod val="20000"/>
              <a:lumOff val="8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700808"/>
            <a:ext cx="8424936" cy="2232248"/>
          </a:xfrm>
        </p:spPr>
        <p:txBody>
          <a:bodyPr>
            <a:noAutofit/>
          </a:bodyPr>
          <a:lstStyle/>
          <a:p>
            <a:r>
              <a:rPr lang="ru-RU" sz="4800" dirty="0" smtClean="0">
                <a:solidFill>
                  <a:schemeClr val="tx1"/>
                </a:solidFill>
              </a:rPr>
              <a:t>Проект          </a:t>
            </a:r>
            <a:br>
              <a:rPr lang="ru-RU" sz="4800" dirty="0" smtClean="0">
                <a:solidFill>
                  <a:schemeClr val="tx1"/>
                </a:solidFill>
              </a:rPr>
            </a:br>
            <a:r>
              <a:rPr lang="ru-RU" dirty="0" smtClean="0">
                <a:solidFill>
                  <a:schemeClr val="tx1"/>
                </a:solidFill>
              </a:rPr>
              <a:t>«Музейная экспозиция в школе» </a:t>
            </a:r>
            <a:r>
              <a:rPr lang="ru-RU" b="1" dirty="0" smtClean="0"/>
              <a:t> </a:t>
            </a:r>
            <a:endParaRPr lang="ru-RU" b="1" dirty="0"/>
          </a:p>
        </p:txBody>
      </p:sp>
      <p:sp>
        <p:nvSpPr>
          <p:cNvPr id="3" name="Заголовок 1"/>
          <p:cNvSpPr txBox="1">
            <a:spLocks/>
          </p:cNvSpPr>
          <p:nvPr/>
        </p:nvSpPr>
        <p:spPr>
          <a:xfrm>
            <a:off x="539552" y="332656"/>
            <a:ext cx="7772400" cy="15121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mj-lt"/>
                <a:ea typeface="+mj-ea"/>
                <a:cs typeface="+mj-cs"/>
              </a:rPr>
              <a:t>Муниципальное автономное общеобразовательное учреждение «Средняя школа д. Мойка»</a:t>
            </a:r>
            <a:endParaRPr kumimoji="0" lang="ru-RU" sz="2400" b="1"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4" name="Rectangle 3"/>
          <p:cNvSpPr>
            <a:spLocks noChangeArrowheads="1"/>
          </p:cNvSpPr>
          <p:nvPr/>
        </p:nvSpPr>
        <p:spPr bwMode="auto">
          <a:xfrm>
            <a:off x="179512" y="5373216"/>
            <a:ext cx="4758162"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Проект выполнили: </a:t>
            </a:r>
            <a:endParaRPr kumimoji="0" lang="ru-RU"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Мамыкина</a:t>
            </a:r>
            <a:r>
              <a:rPr kumimoji="0" lang="ru-RU"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Алина </a:t>
            </a:r>
            <a:r>
              <a:rPr kumimoji="0" lang="ru-RU" sz="1600" b="1"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ru-RU"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ученица 7 класса</a:t>
            </a:r>
            <a:endParaRPr kumimoji="0" lang="ru-RU"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Николаев Артем </a:t>
            </a:r>
            <a:r>
              <a:rPr kumimoji="0" lang="ru-RU" sz="1600" b="1"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ru-RU"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ученик 7 класса</a:t>
            </a:r>
            <a:endParaRPr kumimoji="0" lang="ru-RU" sz="16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Руководитель проекта: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Гук Екатерина Яковлевна – учитель технологии</a:t>
            </a:r>
            <a:r>
              <a:rPr kumimoji="0" lang="ru-RU" sz="1600" b="1" i="0" u="none" strike="noStrike" cap="none" normalizeH="0" baseline="0" dirty="0" smtClean="0">
                <a:ln>
                  <a:noFill/>
                </a:ln>
                <a:solidFill>
                  <a:schemeClr val="bg1"/>
                </a:solidFill>
                <a:effectLst/>
                <a:latin typeface="Arial" pitchFamily="34" charset="0"/>
                <a:cs typeface="Arial" pitchFamily="34" charset="0"/>
              </a:rPr>
              <a:t> </a:t>
            </a:r>
          </a:p>
        </p:txBody>
      </p:sp>
    </p:spTree>
    <p:extLst>
      <p:ext uri="{BB962C8B-B14F-4D97-AF65-F5344CB8AC3E}">
        <p14:creationId xmlns="" xmlns:p14="http://schemas.microsoft.com/office/powerpoint/2010/main" val="18578706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МЕТОД\дядя Леша\W4z5-HYg6SFJ2gmay5zOFvhHpXV-sfEtsHjgL21mBS65RBdLv7zi9jmO587XVYaI4HXLA3r7.jpg"/>
          <p:cNvPicPr>
            <a:picLocks noChangeAspect="1" noChangeArrowheads="1"/>
          </p:cNvPicPr>
          <p:nvPr/>
        </p:nvPicPr>
        <p:blipFill>
          <a:blip r:embed="rId2" cstate="print"/>
          <a:srcRect/>
          <a:stretch>
            <a:fillRect/>
          </a:stretch>
        </p:blipFill>
        <p:spPr bwMode="auto">
          <a:xfrm>
            <a:off x="4139952" y="2996952"/>
            <a:ext cx="3124597" cy="2498285"/>
          </a:xfrm>
          <a:prstGeom prst="rect">
            <a:avLst/>
          </a:prstGeom>
          <a:noFill/>
        </p:spPr>
      </p:pic>
      <p:sp>
        <p:nvSpPr>
          <p:cNvPr id="2" name="Заголовок 1"/>
          <p:cNvSpPr>
            <a:spLocks noGrp="1"/>
          </p:cNvSpPr>
          <p:nvPr>
            <p:ph type="title"/>
          </p:nvPr>
        </p:nvSpPr>
        <p:spPr>
          <a:xfrm>
            <a:off x="251520" y="332656"/>
            <a:ext cx="8712968" cy="1078889"/>
          </a:xfrm>
        </p:spPr>
        <p:txBody>
          <a:bodyPr>
            <a:normAutofit fontScale="90000"/>
          </a:bodyPr>
          <a:lstStyle/>
          <a:p>
            <a:pPr lvl="0"/>
            <a:r>
              <a:rPr lang="ru-RU" b="1" u="sng" dirty="0" smtClean="0"/>
              <a:t>Наши деловые партнеры</a:t>
            </a:r>
            <a:r>
              <a:rPr lang="ru-RU" b="1" dirty="0" smtClean="0"/>
              <a:t>:</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ru-RU" dirty="0" smtClean="0"/>
              <a:t> </a:t>
            </a:r>
            <a:r>
              <a:rPr lang="ru-RU" sz="2800" dirty="0" smtClean="0"/>
              <a:t>Администрация школы </a:t>
            </a:r>
          </a:p>
          <a:p>
            <a:r>
              <a:rPr lang="ru-RU" sz="2800" dirty="0" smtClean="0"/>
              <a:t>Сельское поселение</a:t>
            </a:r>
          </a:p>
          <a:p>
            <a:r>
              <a:rPr lang="ru-RU" sz="2800" dirty="0" smtClean="0"/>
              <a:t>С</a:t>
            </a:r>
            <a:r>
              <a:rPr lang="ru-RU" sz="2800" dirty="0" smtClean="0"/>
              <a:t>ельская библиотека  </a:t>
            </a:r>
          </a:p>
          <a:p>
            <a:r>
              <a:rPr lang="ru-RU" sz="2800" dirty="0" smtClean="0"/>
              <a:t>Дом культуры</a:t>
            </a:r>
          </a:p>
          <a:p>
            <a:r>
              <a:rPr lang="ru-RU" sz="2800" dirty="0" smtClean="0"/>
              <a:t>Р</a:t>
            </a:r>
            <a:r>
              <a:rPr lang="ru-RU" sz="2800" dirty="0" smtClean="0"/>
              <a:t>айонный музей</a:t>
            </a:r>
          </a:p>
          <a:p>
            <a:r>
              <a:rPr lang="ru-RU" sz="2800" dirty="0" smtClean="0"/>
              <a:t>Комитет </a:t>
            </a:r>
            <a:r>
              <a:rPr lang="ru-RU" sz="2800" dirty="0" smtClean="0"/>
              <a:t>образования </a:t>
            </a:r>
          </a:p>
          <a:p>
            <a:r>
              <a:rPr lang="ru-RU" sz="2800" dirty="0" smtClean="0"/>
              <a:t>Комитет культуры</a:t>
            </a:r>
            <a:endParaRPr lang="ru-RU" sz="2800" dirty="0" smtClean="0"/>
          </a:p>
          <a:p>
            <a:pPr>
              <a:buNone/>
            </a:pPr>
            <a:endParaRPr lang="ru-RU" dirty="0"/>
          </a:p>
        </p:txBody>
      </p:sp>
      <p:pic>
        <p:nvPicPr>
          <p:cNvPr id="4097" name="Picture 1" descr="C:\Users\User\Desktop\МЕТОД\дядя Леша\UIEGWj7wPcxWwStgPU3jxgN2sXYVB57rircf5Z5T3Kl0u3q0GKimb3puMtvuYdoMBIQ1NYnm.jpg"/>
          <p:cNvPicPr>
            <a:picLocks noChangeAspect="1" noChangeArrowheads="1"/>
          </p:cNvPicPr>
          <p:nvPr/>
        </p:nvPicPr>
        <p:blipFill>
          <a:blip r:embed="rId3" cstate="print"/>
          <a:srcRect/>
          <a:stretch>
            <a:fillRect/>
          </a:stretch>
        </p:blipFill>
        <p:spPr bwMode="auto">
          <a:xfrm>
            <a:off x="5724128" y="1124744"/>
            <a:ext cx="3153544" cy="2365158"/>
          </a:xfrm>
          <a:prstGeom prst="rect">
            <a:avLst/>
          </a:prstGeom>
          <a:noFill/>
        </p:spPr>
      </p:pic>
      <p:pic>
        <p:nvPicPr>
          <p:cNvPr id="4099" name="Picture 3" descr="C:\Users\User\Desktop\МЕТОД\дядя Леша\IMG_20220505_142953.jpg"/>
          <p:cNvPicPr>
            <a:picLocks noChangeAspect="1" noChangeArrowheads="1"/>
          </p:cNvPicPr>
          <p:nvPr/>
        </p:nvPicPr>
        <p:blipFill>
          <a:blip r:embed="rId4" cstate="print"/>
          <a:srcRect/>
          <a:stretch>
            <a:fillRect/>
          </a:stretch>
        </p:blipFill>
        <p:spPr bwMode="auto">
          <a:xfrm>
            <a:off x="5796136" y="4941168"/>
            <a:ext cx="2952328" cy="1656184"/>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Оценка эффективности проекта</a:t>
            </a:r>
            <a:endParaRPr lang="ru-RU" dirty="0"/>
          </a:p>
        </p:txBody>
      </p:sp>
      <p:sp>
        <p:nvSpPr>
          <p:cNvPr id="3" name="Содержимое 2"/>
          <p:cNvSpPr>
            <a:spLocks noGrp="1"/>
          </p:cNvSpPr>
          <p:nvPr>
            <p:ph idx="1"/>
          </p:nvPr>
        </p:nvSpPr>
        <p:spPr/>
        <p:txBody>
          <a:bodyPr>
            <a:normAutofit/>
          </a:bodyPr>
          <a:lstStyle/>
          <a:p>
            <a:pPr algn="ctr">
              <a:buNone/>
            </a:pPr>
            <a:r>
              <a:rPr lang="ru-RU" sz="2800" u="sng" dirty="0" smtClean="0"/>
              <a:t>Диагностика реализации </a:t>
            </a:r>
            <a:r>
              <a:rPr lang="ru-RU" sz="2800" u="sng" dirty="0" smtClean="0"/>
              <a:t>программы осуществляется </a:t>
            </a:r>
            <a:r>
              <a:rPr lang="ru-RU" sz="2800" u="sng" dirty="0" smtClean="0"/>
              <a:t>с помощью разнообразных методов</a:t>
            </a:r>
            <a:r>
              <a:rPr lang="ru-RU" sz="2800" u="sng" dirty="0" smtClean="0"/>
              <a:t>:</a:t>
            </a:r>
          </a:p>
          <a:p>
            <a:r>
              <a:rPr lang="ru-RU" sz="2800" dirty="0" smtClean="0"/>
              <a:t> собеседования </a:t>
            </a:r>
            <a:r>
              <a:rPr lang="ru-RU" sz="2800" dirty="0" smtClean="0"/>
              <a:t>с учащимися; </a:t>
            </a:r>
            <a:endParaRPr lang="ru-RU" sz="2800" dirty="0" smtClean="0"/>
          </a:p>
          <a:p>
            <a:r>
              <a:rPr lang="ru-RU" sz="2800" dirty="0" smtClean="0"/>
              <a:t>наблюдения;</a:t>
            </a:r>
          </a:p>
          <a:p>
            <a:r>
              <a:rPr lang="ru-RU" sz="2800" dirty="0" smtClean="0"/>
              <a:t>анкетирования</a:t>
            </a:r>
            <a:r>
              <a:rPr lang="ru-RU" sz="2800" dirty="0" smtClean="0"/>
              <a:t>; </a:t>
            </a:r>
            <a:endParaRPr lang="ru-RU" sz="2800" dirty="0" smtClean="0"/>
          </a:p>
          <a:p>
            <a:r>
              <a:rPr lang="ru-RU" sz="2800" dirty="0" smtClean="0"/>
              <a:t> метода </a:t>
            </a:r>
            <a:r>
              <a:rPr lang="ru-RU" sz="2800" dirty="0" smtClean="0"/>
              <a:t>самооценки</a:t>
            </a:r>
            <a:r>
              <a:rPr lang="ru-RU" sz="2800" dirty="0" smtClean="0"/>
              <a:t>;</a:t>
            </a:r>
          </a:p>
          <a:p>
            <a:r>
              <a:rPr lang="ru-RU" sz="2800" dirty="0" smtClean="0"/>
              <a:t> творческие </a:t>
            </a:r>
            <a:r>
              <a:rPr lang="ru-RU" sz="2800" dirty="0" smtClean="0"/>
              <a:t>отчеты.</a:t>
            </a:r>
            <a:endParaRPr lang="ru-RU" sz="2800" dirty="0"/>
          </a:p>
        </p:txBody>
      </p:sp>
      <p:pic>
        <p:nvPicPr>
          <p:cNvPr id="3073" name="Picture 1" descr="C:\Users\User\Desktop\moQr4P5mIj0.jpg"/>
          <p:cNvPicPr>
            <a:picLocks noChangeAspect="1" noChangeArrowheads="1"/>
          </p:cNvPicPr>
          <p:nvPr/>
        </p:nvPicPr>
        <p:blipFill>
          <a:blip r:embed="rId2" cstate="print"/>
          <a:srcRect/>
          <a:stretch>
            <a:fillRect/>
          </a:stretch>
        </p:blipFill>
        <p:spPr bwMode="auto">
          <a:xfrm>
            <a:off x="4067944" y="3068960"/>
            <a:ext cx="4904828" cy="266429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None/>
            </a:pPr>
            <a:endParaRPr lang="ru-RU" dirty="0" smtClean="0"/>
          </a:p>
          <a:p>
            <a:pPr algn="ctr">
              <a:buNone/>
            </a:pPr>
            <a:endParaRPr lang="ru-RU" dirty="0" smtClean="0"/>
          </a:p>
          <a:p>
            <a:pPr algn="ctr">
              <a:buNone/>
            </a:pPr>
            <a:r>
              <a:rPr lang="ru-RU" dirty="0" smtClean="0"/>
              <a:t>Спасибо за внимание!</a:t>
            </a: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589240"/>
            <a:ext cx="7560840" cy="862865"/>
          </a:xfrm>
        </p:spPr>
        <p:txBody>
          <a:bodyPr>
            <a:normAutofit fontScale="90000"/>
          </a:bodyPr>
          <a:lstStyle/>
          <a:p>
            <a:pPr algn="r"/>
            <a:r>
              <a:rPr lang="ru-RU" dirty="0" smtClean="0">
                <a:solidFill>
                  <a:schemeClr val="bg1"/>
                </a:solidFill>
              </a:rPr>
              <a:t/>
            </a:r>
            <a:br>
              <a:rPr lang="ru-RU" dirty="0" smtClean="0">
                <a:solidFill>
                  <a:schemeClr val="bg1"/>
                </a:solidFill>
              </a:rPr>
            </a:br>
            <a:r>
              <a:rPr lang="ru-RU" sz="3100" dirty="0" smtClean="0">
                <a:solidFill>
                  <a:schemeClr val="tx2">
                    <a:lumMod val="50000"/>
                  </a:schemeClr>
                </a:solidFill>
              </a:rPr>
              <a:t>Президент Российской Федерации  </a:t>
            </a:r>
            <a:br>
              <a:rPr lang="ru-RU" sz="3100" dirty="0" smtClean="0">
                <a:solidFill>
                  <a:schemeClr val="tx2">
                    <a:lumMod val="50000"/>
                  </a:schemeClr>
                </a:solidFill>
              </a:rPr>
            </a:br>
            <a:r>
              <a:rPr lang="ru-RU" sz="3100" dirty="0" smtClean="0">
                <a:solidFill>
                  <a:schemeClr val="tx2">
                    <a:lumMod val="50000"/>
                  </a:schemeClr>
                </a:solidFill>
              </a:rPr>
              <a:t>    В.В</a:t>
            </a:r>
            <a:r>
              <a:rPr lang="ru-RU" sz="3100" dirty="0" smtClean="0">
                <a:solidFill>
                  <a:schemeClr val="tx2">
                    <a:lumMod val="50000"/>
                  </a:schemeClr>
                </a:solidFill>
              </a:rPr>
              <a:t>. Путин</a:t>
            </a:r>
            <a:br>
              <a:rPr lang="ru-RU" sz="3100" dirty="0" smtClean="0">
                <a:solidFill>
                  <a:schemeClr val="tx2">
                    <a:lumMod val="50000"/>
                  </a:schemeClr>
                </a:solidFill>
              </a:rPr>
            </a:br>
            <a:endParaRPr lang="ru-RU" dirty="0">
              <a:solidFill>
                <a:schemeClr val="tx2">
                  <a:lumMod val="50000"/>
                </a:schemeClr>
              </a:solidFill>
            </a:endParaRPr>
          </a:p>
        </p:txBody>
      </p:sp>
      <p:sp>
        <p:nvSpPr>
          <p:cNvPr id="3" name="Содержимое 2"/>
          <p:cNvSpPr>
            <a:spLocks noGrp="1"/>
          </p:cNvSpPr>
          <p:nvPr>
            <p:ph idx="1"/>
          </p:nvPr>
        </p:nvSpPr>
        <p:spPr>
          <a:xfrm>
            <a:off x="251520" y="1556792"/>
            <a:ext cx="8640960" cy="4032448"/>
          </a:xfrm>
        </p:spPr>
        <p:txBody>
          <a:bodyPr>
            <a:normAutofit fontScale="85000" lnSpcReduction="20000"/>
          </a:bodyPr>
          <a:lstStyle/>
          <a:p>
            <a:pPr algn="just">
              <a:buNone/>
            </a:pPr>
            <a:r>
              <a:rPr lang="ru-RU" b="1" dirty="0" smtClean="0"/>
              <a:t>    «</a:t>
            </a:r>
            <a:r>
              <a:rPr lang="ru-RU" b="1" dirty="0" smtClean="0"/>
              <a:t>Отрадно, что патриотическая, просветительская программа «Школьный Музей »… получила широкую поддержку образовательных учреждений во многих регионах России, объединила вокруг своих благородных задач большое количество участников. Тех, кто гордится историей нашей страны, кто искренне считает, что в каждой российской школе обязательно должен быть музей, бережно хранящий память о минувшей войне и ее героях, рассказывающий о земляках, их ратных и трудовых свершениях, о жизни родного края»</a:t>
            </a: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smtClean="0"/>
              <a:t>Цель проекта:</a:t>
            </a:r>
            <a:endParaRPr lang="ru-RU" dirty="0"/>
          </a:p>
        </p:txBody>
      </p:sp>
      <p:sp>
        <p:nvSpPr>
          <p:cNvPr id="3" name="Содержимое 2"/>
          <p:cNvSpPr>
            <a:spLocks noGrp="1"/>
          </p:cNvSpPr>
          <p:nvPr>
            <p:ph idx="1"/>
          </p:nvPr>
        </p:nvSpPr>
        <p:spPr/>
        <p:txBody>
          <a:bodyPr>
            <a:normAutofit/>
          </a:bodyPr>
          <a:lstStyle/>
          <a:p>
            <a:pPr>
              <a:buNone/>
            </a:pPr>
            <a:r>
              <a:rPr lang="ru-RU" sz="3600" dirty="0" smtClean="0"/>
              <a:t>   </a:t>
            </a:r>
            <a:endParaRPr lang="ru-RU" sz="3600" dirty="0" smtClean="0"/>
          </a:p>
          <a:p>
            <a:pPr algn="just">
              <a:buNone/>
            </a:pPr>
            <a:r>
              <a:rPr lang="ru-RU" sz="3600" dirty="0" smtClean="0"/>
              <a:t>    </a:t>
            </a:r>
            <a:r>
              <a:rPr lang="ru-RU" sz="2800" b="1" dirty="0" smtClean="0"/>
              <a:t>Создание </a:t>
            </a:r>
            <a:r>
              <a:rPr lang="ru-RU" sz="2800" b="1" dirty="0" smtClean="0"/>
              <a:t>школьной музейной </a:t>
            </a:r>
            <a:r>
              <a:rPr lang="ru-RU" sz="2800" b="1" dirty="0" smtClean="0"/>
              <a:t>экспозиции. </a:t>
            </a:r>
            <a:r>
              <a:rPr lang="ru-RU" sz="2800" b="1" dirty="0" smtClean="0"/>
              <a:t>Учащиеся научатся формировать фонды и экспозиции , презентовать результаты собственной исследовательской деятельности.</a:t>
            </a:r>
            <a:endParaRPr lang="ru-RU" sz="2800" b="1" dirty="0"/>
          </a:p>
        </p:txBody>
      </p:sp>
      <p:pic>
        <p:nvPicPr>
          <p:cNvPr id="10241" name="Picture 1" descr="C:\Users\User\Desktop\18325a37bf525b9d88d51a3441669c72_XL.jpg"/>
          <p:cNvPicPr>
            <a:picLocks noChangeAspect="1" noChangeArrowheads="1"/>
          </p:cNvPicPr>
          <p:nvPr/>
        </p:nvPicPr>
        <p:blipFill>
          <a:blip r:embed="rId2" cstate="print"/>
          <a:srcRect/>
          <a:stretch>
            <a:fillRect/>
          </a:stretch>
        </p:blipFill>
        <p:spPr bwMode="auto">
          <a:xfrm>
            <a:off x="2915816" y="4005064"/>
            <a:ext cx="3446449" cy="208823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b="1" u="sng" dirty="0" smtClean="0"/>
              <a:t>Задачи</a:t>
            </a:r>
            <a:r>
              <a:rPr lang="ru-RU" u="sng" dirty="0" smtClean="0"/>
              <a:t> </a:t>
            </a:r>
            <a:r>
              <a:rPr lang="ru-RU" b="1" u="sng" dirty="0" smtClean="0"/>
              <a:t>проекта:</a:t>
            </a:r>
            <a:r>
              <a:rPr lang="ru-RU" dirty="0" smtClean="0"/>
              <a:t> </a:t>
            </a:r>
            <a:endParaRPr lang="ru-RU" dirty="0"/>
          </a:p>
        </p:txBody>
      </p:sp>
      <p:sp>
        <p:nvSpPr>
          <p:cNvPr id="24" name="Line 253"/>
          <p:cNvSpPr>
            <a:spLocks noChangeShapeType="1"/>
          </p:cNvSpPr>
          <p:nvPr/>
        </p:nvSpPr>
        <p:spPr bwMode="gray">
          <a:xfrm>
            <a:off x="2517095" y="4874174"/>
            <a:ext cx="4800600" cy="0"/>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25" name="Rectangle 254"/>
          <p:cNvSpPr>
            <a:spLocks noChangeArrowheads="1"/>
          </p:cNvSpPr>
          <p:nvPr/>
        </p:nvSpPr>
        <p:spPr bwMode="gray">
          <a:xfrm rot="3419336">
            <a:off x="2232932" y="4297912"/>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26" name="Text Box 255"/>
          <p:cNvSpPr txBox="1">
            <a:spLocks noChangeArrowheads="1"/>
          </p:cNvSpPr>
          <p:nvPr/>
        </p:nvSpPr>
        <p:spPr bwMode="gray">
          <a:xfrm>
            <a:off x="2288495" y="4340774"/>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4</a:t>
            </a:r>
          </a:p>
        </p:txBody>
      </p:sp>
      <p:sp>
        <p:nvSpPr>
          <p:cNvPr id="27" name="Line 256"/>
          <p:cNvSpPr>
            <a:spLocks noChangeShapeType="1"/>
          </p:cNvSpPr>
          <p:nvPr/>
        </p:nvSpPr>
        <p:spPr bwMode="gray">
          <a:xfrm>
            <a:off x="2517095" y="2359574"/>
            <a:ext cx="4800600" cy="0"/>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28" name="Rectangle 257"/>
          <p:cNvSpPr>
            <a:spLocks noChangeArrowheads="1"/>
          </p:cNvSpPr>
          <p:nvPr/>
        </p:nvSpPr>
        <p:spPr bwMode="gray">
          <a:xfrm rot="3419336">
            <a:off x="2160924" y="1783312"/>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solidFill>
                <a:srgbClr val="FF0000"/>
              </a:solidFill>
            </a:endParaRPr>
          </a:p>
        </p:txBody>
      </p:sp>
      <p:sp>
        <p:nvSpPr>
          <p:cNvPr id="29" name="Text Box 258"/>
          <p:cNvSpPr txBox="1">
            <a:spLocks noChangeArrowheads="1"/>
          </p:cNvSpPr>
          <p:nvPr/>
        </p:nvSpPr>
        <p:spPr bwMode="gray">
          <a:xfrm>
            <a:off x="3059832" y="1700808"/>
            <a:ext cx="4896543" cy="830997"/>
          </a:xfrm>
          <a:prstGeom prst="rect">
            <a:avLst/>
          </a:prstGeom>
          <a:noFill/>
          <a:ln w="9525" algn="ctr">
            <a:noFill/>
            <a:miter lim="800000"/>
            <a:headEnd/>
            <a:tailEnd/>
          </a:ln>
          <a:effectLst/>
        </p:spPr>
        <p:txBody>
          <a:bodyPr wrap="square">
            <a:spAutoFit/>
          </a:bodyPr>
          <a:lstStyle/>
          <a:p>
            <a:pPr eaLnBrk="0" hangingPunct="0"/>
            <a:r>
              <a:rPr lang="ru-RU" sz="1600" b="1" dirty="0" smtClean="0"/>
              <a:t>Сохранение исторической памяти. </a:t>
            </a:r>
          </a:p>
          <a:p>
            <a:pPr eaLnBrk="0" hangingPunct="0"/>
            <a:r>
              <a:rPr lang="ru-RU" sz="1600" b="1" dirty="0" smtClean="0"/>
              <a:t>Организация поисково-исследовательской работы. </a:t>
            </a:r>
            <a:r>
              <a:rPr lang="ru-RU" sz="1600" b="1" dirty="0" smtClean="0">
                <a:solidFill>
                  <a:schemeClr val="accent2">
                    <a:lumMod val="75000"/>
                  </a:schemeClr>
                </a:solidFill>
                <a:latin typeface="Arial" charset="0"/>
              </a:rPr>
              <a:t> </a:t>
            </a:r>
            <a:endParaRPr lang="en-US" sz="1600" b="1" dirty="0" smtClean="0">
              <a:solidFill>
                <a:schemeClr val="accent2">
                  <a:lumMod val="75000"/>
                </a:schemeClr>
              </a:solidFill>
              <a:latin typeface="Arial" charset="0"/>
            </a:endParaRPr>
          </a:p>
          <a:p>
            <a:pPr eaLnBrk="0" hangingPunct="0"/>
            <a:endParaRPr lang="en-US" sz="1600" b="1" dirty="0">
              <a:solidFill>
                <a:schemeClr val="accent2">
                  <a:lumMod val="75000"/>
                </a:schemeClr>
              </a:solidFill>
              <a:latin typeface="Arial" charset="0"/>
            </a:endParaRPr>
          </a:p>
        </p:txBody>
      </p:sp>
      <p:sp>
        <p:nvSpPr>
          <p:cNvPr id="30" name="Text Box 259"/>
          <p:cNvSpPr txBox="1">
            <a:spLocks noChangeArrowheads="1"/>
          </p:cNvSpPr>
          <p:nvPr/>
        </p:nvSpPr>
        <p:spPr bwMode="gray">
          <a:xfrm>
            <a:off x="2288495" y="1826174"/>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1</a:t>
            </a:r>
          </a:p>
        </p:txBody>
      </p:sp>
      <p:sp>
        <p:nvSpPr>
          <p:cNvPr id="31" name="Line 260"/>
          <p:cNvSpPr>
            <a:spLocks noChangeShapeType="1"/>
          </p:cNvSpPr>
          <p:nvPr/>
        </p:nvSpPr>
        <p:spPr bwMode="gray">
          <a:xfrm>
            <a:off x="2483768" y="3140968"/>
            <a:ext cx="4800600" cy="0"/>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32" name="Rectangle 261"/>
          <p:cNvSpPr>
            <a:spLocks noChangeArrowheads="1"/>
          </p:cNvSpPr>
          <p:nvPr/>
        </p:nvSpPr>
        <p:spPr bwMode="gray">
          <a:xfrm rot="3419336">
            <a:off x="2232932" y="2621512"/>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33" name="Text Box 262"/>
          <p:cNvSpPr txBox="1">
            <a:spLocks noChangeArrowheads="1"/>
          </p:cNvSpPr>
          <p:nvPr/>
        </p:nvSpPr>
        <p:spPr bwMode="gray">
          <a:xfrm>
            <a:off x="2288495" y="2664374"/>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2</a:t>
            </a:r>
          </a:p>
        </p:txBody>
      </p:sp>
      <p:sp>
        <p:nvSpPr>
          <p:cNvPr id="34" name="Line 263"/>
          <p:cNvSpPr>
            <a:spLocks noChangeShapeType="1"/>
          </p:cNvSpPr>
          <p:nvPr/>
        </p:nvSpPr>
        <p:spPr bwMode="gray">
          <a:xfrm>
            <a:off x="2518683" y="4034387"/>
            <a:ext cx="4799012" cy="1587"/>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35" name="Rectangle 264"/>
          <p:cNvSpPr>
            <a:spLocks noChangeArrowheads="1"/>
          </p:cNvSpPr>
          <p:nvPr/>
        </p:nvSpPr>
        <p:spPr bwMode="gray">
          <a:xfrm rot="3419336">
            <a:off x="2232932" y="3459712"/>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p>
        </p:txBody>
      </p:sp>
      <p:sp>
        <p:nvSpPr>
          <p:cNvPr id="36" name="Text Box 265"/>
          <p:cNvSpPr txBox="1">
            <a:spLocks noChangeArrowheads="1"/>
          </p:cNvSpPr>
          <p:nvPr/>
        </p:nvSpPr>
        <p:spPr bwMode="gray">
          <a:xfrm>
            <a:off x="2288495" y="3502574"/>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3</a:t>
            </a:r>
          </a:p>
        </p:txBody>
      </p:sp>
      <p:sp>
        <p:nvSpPr>
          <p:cNvPr id="37" name="Line 266"/>
          <p:cNvSpPr>
            <a:spLocks noChangeShapeType="1"/>
          </p:cNvSpPr>
          <p:nvPr/>
        </p:nvSpPr>
        <p:spPr bwMode="gray">
          <a:xfrm>
            <a:off x="2843808" y="6093296"/>
            <a:ext cx="4800600" cy="0"/>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38" name="Rectangle 267"/>
          <p:cNvSpPr>
            <a:spLocks noChangeArrowheads="1"/>
          </p:cNvSpPr>
          <p:nvPr/>
        </p:nvSpPr>
        <p:spPr bwMode="ltGray">
          <a:xfrm rot="3419336">
            <a:off x="2304940" y="5671743"/>
            <a:ext cx="479425" cy="5207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p>
        </p:txBody>
      </p:sp>
      <p:sp>
        <p:nvSpPr>
          <p:cNvPr id="39" name="Text Box 268"/>
          <p:cNvSpPr txBox="1">
            <a:spLocks noChangeArrowheads="1"/>
          </p:cNvSpPr>
          <p:nvPr/>
        </p:nvSpPr>
        <p:spPr bwMode="gray">
          <a:xfrm>
            <a:off x="2339752" y="5661248"/>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5</a:t>
            </a:r>
          </a:p>
        </p:txBody>
      </p:sp>
      <p:sp>
        <p:nvSpPr>
          <p:cNvPr id="40" name="Text Box 269"/>
          <p:cNvSpPr txBox="1">
            <a:spLocks noChangeArrowheads="1"/>
          </p:cNvSpPr>
          <p:nvPr/>
        </p:nvSpPr>
        <p:spPr bwMode="gray">
          <a:xfrm>
            <a:off x="3059833" y="2732637"/>
            <a:ext cx="7581636" cy="338554"/>
          </a:xfrm>
          <a:prstGeom prst="rect">
            <a:avLst/>
          </a:prstGeom>
          <a:noFill/>
          <a:ln w="9525" algn="ctr">
            <a:noFill/>
            <a:miter lim="800000"/>
            <a:headEnd/>
            <a:tailEnd/>
          </a:ln>
          <a:effectLst/>
        </p:spPr>
        <p:txBody>
          <a:bodyPr wrap="square">
            <a:spAutoFit/>
          </a:bodyPr>
          <a:lstStyle/>
          <a:p>
            <a:pPr eaLnBrk="0" hangingPunct="0"/>
            <a:r>
              <a:rPr lang="ru-RU" sz="1600" b="1" dirty="0" smtClean="0"/>
              <a:t> </a:t>
            </a:r>
            <a:endParaRPr lang="en-US" sz="1600" b="1" dirty="0">
              <a:solidFill>
                <a:schemeClr val="accent2">
                  <a:lumMod val="75000"/>
                </a:schemeClr>
              </a:solidFill>
              <a:latin typeface="Arial" charset="0"/>
            </a:endParaRPr>
          </a:p>
        </p:txBody>
      </p:sp>
      <p:sp>
        <p:nvSpPr>
          <p:cNvPr id="41" name="Text Box 270"/>
          <p:cNvSpPr txBox="1">
            <a:spLocks noChangeArrowheads="1"/>
          </p:cNvSpPr>
          <p:nvPr/>
        </p:nvSpPr>
        <p:spPr bwMode="gray">
          <a:xfrm>
            <a:off x="3131840" y="3572424"/>
            <a:ext cx="7317205" cy="461665"/>
          </a:xfrm>
          <a:prstGeom prst="rect">
            <a:avLst/>
          </a:prstGeom>
          <a:noFill/>
          <a:ln w="9525" algn="ctr">
            <a:noFill/>
            <a:miter lim="800000"/>
            <a:headEnd/>
            <a:tailEnd/>
          </a:ln>
          <a:effectLst/>
        </p:spPr>
        <p:txBody>
          <a:bodyPr wrap="square">
            <a:spAutoFit/>
          </a:bodyPr>
          <a:lstStyle/>
          <a:p>
            <a:pPr eaLnBrk="0" hangingPunct="0"/>
            <a:r>
              <a:rPr lang="ru-RU" sz="2400" dirty="0" smtClean="0">
                <a:solidFill>
                  <a:schemeClr val="accent2">
                    <a:lumMod val="75000"/>
                  </a:schemeClr>
                </a:solidFill>
                <a:latin typeface="Arial" charset="0"/>
              </a:rPr>
              <a:t> </a:t>
            </a:r>
            <a:r>
              <a:rPr lang="ru-RU" sz="1600" b="1" dirty="0" smtClean="0"/>
              <a:t> </a:t>
            </a:r>
            <a:endParaRPr lang="en-US" sz="1600" b="1" dirty="0">
              <a:solidFill>
                <a:schemeClr val="accent2">
                  <a:lumMod val="75000"/>
                </a:schemeClr>
              </a:solidFill>
              <a:latin typeface="Arial" charset="0"/>
            </a:endParaRPr>
          </a:p>
        </p:txBody>
      </p:sp>
      <p:sp>
        <p:nvSpPr>
          <p:cNvPr id="42" name="Text Box 271"/>
          <p:cNvSpPr txBox="1">
            <a:spLocks noChangeArrowheads="1"/>
          </p:cNvSpPr>
          <p:nvPr/>
        </p:nvSpPr>
        <p:spPr bwMode="gray">
          <a:xfrm>
            <a:off x="3131840" y="3356992"/>
            <a:ext cx="10721019" cy="584775"/>
          </a:xfrm>
          <a:prstGeom prst="rect">
            <a:avLst/>
          </a:prstGeom>
          <a:noFill/>
          <a:ln w="9525" algn="ctr">
            <a:noFill/>
            <a:miter lim="800000"/>
            <a:headEnd/>
            <a:tailEnd/>
          </a:ln>
          <a:effectLst/>
        </p:spPr>
        <p:txBody>
          <a:bodyPr wrap="square">
            <a:spAutoFit/>
          </a:bodyPr>
          <a:lstStyle/>
          <a:p>
            <a:pPr eaLnBrk="0" hangingPunct="0"/>
            <a:r>
              <a:rPr lang="ru-RU" sz="1600" b="1" dirty="0" smtClean="0"/>
              <a:t>Грамотное оформление экспозиции. </a:t>
            </a:r>
          </a:p>
          <a:p>
            <a:pPr eaLnBrk="0" hangingPunct="0"/>
            <a:r>
              <a:rPr lang="ru-RU" sz="1600" b="1" dirty="0" smtClean="0"/>
              <a:t>Пополнение и обновление экспозиций </a:t>
            </a:r>
            <a:endParaRPr lang="en-US" sz="1600" b="1" dirty="0">
              <a:solidFill>
                <a:schemeClr val="accent2">
                  <a:lumMod val="75000"/>
                </a:schemeClr>
              </a:solidFill>
              <a:latin typeface="Arial" charset="0"/>
            </a:endParaRPr>
          </a:p>
        </p:txBody>
      </p:sp>
      <p:sp>
        <p:nvSpPr>
          <p:cNvPr id="43" name="Text Box 272"/>
          <p:cNvSpPr txBox="1">
            <a:spLocks noChangeArrowheads="1"/>
          </p:cNvSpPr>
          <p:nvPr/>
        </p:nvSpPr>
        <p:spPr bwMode="gray">
          <a:xfrm>
            <a:off x="3059832" y="4941168"/>
            <a:ext cx="5904656" cy="1077218"/>
          </a:xfrm>
          <a:prstGeom prst="rect">
            <a:avLst/>
          </a:prstGeom>
          <a:noFill/>
          <a:ln w="9525" algn="ctr">
            <a:noFill/>
            <a:miter lim="800000"/>
            <a:headEnd/>
            <a:tailEnd/>
          </a:ln>
          <a:effectLst/>
        </p:spPr>
        <p:txBody>
          <a:bodyPr wrap="square">
            <a:spAutoFit/>
          </a:bodyPr>
          <a:lstStyle/>
          <a:p>
            <a:pPr eaLnBrk="0" hangingPunct="0"/>
            <a:r>
              <a:rPr lang="ru-RU" sz="1600" b="1" dirty="0" smtClean="0"/>
              <a:t>Установление контакта с архивами, музеями, привлечение к </a:t>
            </a:r>
          </a:p>
          <a:p>
            <a:pPr eaLnBrk="0" hangingPunct="0"/>
            <a:r>
              <a:rPr lang="ru-RU" sz="1600" b="1" dirty="0" smtClean="0"/>
              <a:t>проекту учеников, родителей учащихся, общественности. </a:t>
            </a:r>
            <a:r>
              <a:rPr lang="ru-RU" sz="1600" b="1" dirty="0" smtClean="0">
                <a:solidFill>
                  <a:schemeClr val="accent2">
                    <a:lumMod val="75000"/>
                  </a:schemeClr>
                </a:solidFill>
                <a:latin typeface="Arial" charset="0"/>
              </a:rPr>
              <a:t> </a:t>
            </a:r>
          </a:p>
          <a:p>
            <a:pPr eaLnBrk="0" hangingPunct="0"/>
            <a:r>
              <a:rPr lang="ru-RU" sz="1600" b="1" dirty="0" smtClean="0"/>
              <a:t>Включение в учебно-воспитательный план школы мероприятий, которые будут проводиться в музее.</a:t>
            </a:r>
            <a:endParaRPr lang="en-US" sz="1600" b="1" dirty="0">
              <a:solidFill>
                <a:schemeClr val="accent2">
                  <a:lumMod val="75000"/>
                </a:schemeClr>
              </a:solidFill>
              <a:latin typeface="Arial" charset="0"/>
            </a:endParaRPr>
          </a:p>
        </p:txBody>
      </p:sp>
      <p:sp>
        <p:nvSpPr>
          <p:cNvPr id="45" name="Прямоугольник 44"/>
          <p:cNvSpPr/>
          <p:nvPr/>
        </p:nvSpPr>
        <p:spPr>
          <a:xfrm>
            <a:off x="2915816" y="2492896"/>
            <a:ext cx="5760640" cy="338554"/>
          </a:xfrm>
          <a:prstGeom prst="rect">
            <a:avLst/>
          </a:prstGeom>
        </p:spPr>
        <p:txBody>
          <a:bodyPr wrap="square">
            <a:spAutoFit/>
          </a:bodyPr>
          <a:lstStyle/>
          <a:p>
            <a:r>
              <a:rPr lang="ru-RU" sz="1600" b="1" dirty="0" smtClean="0"/>
              <a:t>Определение направления  музейной экспозиции</a:t>
            </a:r>
            <a:endParaRPr lang="ru-RU" sz="1600" dirty="0"/>
          </a:p>
        </p:txBody>
      </p:sp>
      <p:sp>
        <p:nvSpPr>
          <p:cNvPr id="46" name="Прямоугольник 45"/>
          <p:cNvSpPr/>
          <p:nvPr/>
        </p:nvSpPr>
        <p:spPr>
          <a:xfrm>
            <a:off x="2987824" y="4005064"/>
            <a:ext cx="4667496" cy="830997"/>
          </a:xfrm>
          <a:prstGeom prst="rect">
            <a:avLst/>
          </a:prstGeom>
        </p:spPr>
        <p:txBody>
          <a:bodyPr wrap="none">
            <a:spAutoFit/>
          </a:bodyPr>
          <a:lstStyle/>
          <a:p>
            <a:r>
              <a:rPr lang="ru-RU" sz="1600" b="1" dirty="0" smtClean="0"/>
              <a:t>Развитие у учащихся интереса к истории.</a:t>
            </a:r>
          </a:p>
          <a:p>
            <a:r>
              <a:rPr lang="ru-RU" sz="1600" dirty="0" smtClean="0"/>
              <a:t> </a:t>
            </a:r>
            <a:r>
              <a:rPr lang="ru-RU" sz="1600" b="1" dirty="0" smtClean="0"/>
              <a:t>Развитие школьного самоуправления в процессе </a:t>
            </a:r>
          </a:p>
          <a:p>
            <a:r>
              <a:rPr lang="ru-RU" sz="1600" b="1" dirty="0" smtClean="0"/>
              <a:t>работы проекта </a:t>
            </a:r>
            <a:endParaRPr lang="ru-RU" sz="1600" b="1" dirty="0"/>
          </a:p>
        </p:txBody>
      </p:sp>
    </p:spTree>
    <p:extLst>
      <p:ext uri="{BB962C8B-B14F-4D97-AF65-F5344CB8AC3E}">
        <p14:creationId xmlns="" xmlns:p14="http://schemas.microsoft.com/office/powerpoint/2010/main" val="1343024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Основные направления деятельности</a:t>
            </a:r>
            <a:endParaRPr lang="ru-RU" dirty="0"/>
          </a:p>
        </p:txBody>
      </p:sp>
      <p:graphicFrame>
        <p:nvGraphicFramePr>
          <p:cNvPr id="6" name="Содержимое 5"/>
          <p:cNvGraphicFramePr>
            <a:graphicFrameLocks noGrp="1"/>
          </p:cNvGraphicFramePr>
          <p:nvPr>
            <p:ph idx="1"/>
          </p:nvPr>
        </p:nvGraphicFramePr>
        <p:xfrm>
          <a:off x="251520" y="1484784"/>
          <a:ext cx="8642350"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u="sng" dirty="0" smtClean="0"/>
              <a:t>Материально-технические ресурсы</a:t>
            </a:r>
            <a:endParaRPr lang="ru-RU" dirty="0"/>
          </a:p>
        </p:txBody>
      </p:sp>
      <p:pic>
        <p:nvPicPr>
          <p:cNvPr id="5" name="Содержимое 4" descr="C:\Users\User\Desktop\Снимок экрана 2022-11-13 174252.png"/>
          <p:cNvPicPr>
            <a:picLocks noGrp="1"/>
          </p:cNvPicPr>
          <p:nvPr>
            <p:ph sz="half" idx="1"/>
          </p:nvPr>
        </p:nvPicPr>
        <p:blipFill>
          <a:blip r:embed="rId2" cstate="print"/>
          <a:srcRect/>
          <a:stretch>
            <a:fillRect/>
          </a:stretch>
        </p:blipFill>
        <p:spPr bwMode="auto">
          <a:xfrm>
            <a:off x="395536" y="1484784"/>
            <a:ext cx="1860384" cy="2870027"/>
          </a:xfrm>
          <a:prstGeom prst="rect">
            <a:avLst/>
          </a:prstGeom>
          <a:noFill/>
          <a:ln w="9525">
            <a:noFill/>
            <a:miter lim="800000"/>
            <a:headEnd/>
            <a:tailEnd/>
          </a:ln>
        </p:spPr>
      </p:pic>
      <p:pic>
        <p:nvPicPr>
          <p:cNvPr id="6" name="Рисунок 5" descr="C:\Users\User\Desktop\Снимок экрана 2022-11-13 174611.png"/>
          <p:cNvPicPr/>
          <p:nvPr/>
        </p:nvPicPr>
        <p:blipFill>
          <a:blip r:embed="rId3" cstate="print"/>
          <a:srcRect/>
          <a:stretch>
            <a:fillRect/>
          </a:stretch>
        </p:blipFill>
        <p:spPr bwMode="auto">
          <a:xfrm>
            <a:off x="5220072" y="4509120"/>
            <a:ext cx="1103194" cy="1833880"/>
          </a:xfrm>
          <a:prstGeom prst="rect">
            <a:avLst/>
          </a:prstGeom>
          <a:noFill/>
          <a:ln w="9525">
            <a:noFill/>
            <a:miter lim="800000"/>
            <a:headEnd/>
            <a:tailEnd/>
          </a:ln>
        </p:spPr>
      </p:pic>
      <p:pic>
        <p:nvPicPr>
          <p:cNvPr id="7" name="Содержимое 6" descr="C:\Users\User\Desktop\Снимок экрана 2022-11-13 175151.png"/>
          <p:cNvPicPr>
            <a:picLocks noGrp="1"/>
          </p:cNvPicPr>
          <p:nvPr>
            <p:ph sz="half" idx="2"/>
          </p:nvPr>
        </p:nvPicPr>
        <p:blipFill>
          <a:blip r:embed="rId4" cstate="print"/>
          <a:srcRect/>
          <a:stretch>
            <a:fillRect/>
          </a:stretch>
        </p:blipFill>
        <p:spPr bwMode="auto">
          <a:xfrm>
            <a:off x="6372200" y="1700808"/>
            <a:ext cx="2377646" cy="2644369"/>
          </a:xfrm>
          <a:prstGeom prst="rect">
            <a:avLst/>
          </a:prstGeom>
          <a:noFill/>
          <a:ln w="9525">
            <a:noFill/>
            <a:miter lim="800000"/>
            <a:headEnd/>
            <a:tailEnd/>
          </a:ln>
        </p:spPr>
      </p:pic>
      <p:pic>
        <p:nvPicPr>
          <p:cNvPr id="8" name="Рисунок 7" descr="C:\Users\User\Desktop\Снимок экрана 2022-11-13 180344.png"/>
          <p:cNvPicPr/>
          <p:nvPr/>
        </p:nvPicPr>
        <p:blipFill>
          <a:blip r:embed="rId5" cstate="print"/>
          <a:srcRect/>
          <a:stretch>
            <a:fillRect/>
          </a:stretch>
        </p:blipFill>
        <p:spPr bwMode="auto">
          <a:xfrm>
            <a:off x="2339752" y="4437112"/>
            <a:ext cx="1184659" cy="1828800"/>
          </a:xfrm>
          <a:prstGeom prst="rect">
            <a:avLst/>
          </a:prstGeom>
          <a:noFill/>
          <a:ln w="9525">
            <a:noFill/>
            <a:miter lim="800000"/>
            <a:headEnd/>
            <a:tailEnd/>
          </a:ln>
        </p:spPr>
      </p:pic>
      <p:pic>
        <p:nvPicPr>
          <p:cNvPr id="9" name="Рисунок 8" descr="C:\Users\User\Desktop\Снимок экрана 2022-11-13 182037.png"/>
          <p:cNvPicPr/>
          <p:nvPr/>
        </p:nvPicPr>
        <p:blipFill>
          <a:blip r:embed="rId6" cstate="print"/>
          <a:srcRect/>
          <a:stretch>
            <a:fillRect/>
          </a:stretch>
        </p:blipFill>
        <p:spPr bwMode="auto">
          <a:xfrm>
            <a:off x="2915816" y="1484784"/>
            <a:ext cx="2654935" cy="2751455"/>
          </a:xfrm>
          <a:prstGeom prst="rect">
            <a:avLst/>
          </a:prstGeom>
          <a:noFill/>
          <a:ln w="9525">
            <a:noFill/>
            <a:miter lim="800000"/>
            <a:headEnd/>
            <a:tailEnd/>
          </a:ln>
        </p:spPr>
      </p:pic>
      <p:sp>
        <p:nvSpPr>
          <p:cNvPr id="10" name="TextBox 9"/>
          <p:cNvSpPr txBox="1"/>
          <p:nvPr/>
        </p:nvSpPr>
        <p:spPr>
          <a:xfrm>
            <a:off x="2555776" y="1484784"/>
            <a:ext cx="3635482" cy="369332"/>
          </a:xfrm>
          <a:prstGeom prst="rect">
            <a:avLst/>
          </a:prstGeom>
          <a:noFill/>
        </p:spPr>
        <p:txBody>
          <a:bodyPr wrap="none" rtlCol="0">
            <a:spAutoFit/>
          </a:bodyPr>
          <a:lstStyle/>
          <a:p>
            <a:r>
              <a:rPr lang="ru-RU" dirty="0" err="1" smtClean="0"/>
              <a:t>Магнито-меловые</a:t>
            </a:r>
            <a:r>
              <a:rPr lang="ru-RU" dirty="0" smtClean="0"/>
              <a:t> настенные обои</a:t>
            </a:r>
            <a:endParaRPr lang="ru-RU" dirty="0"/>
          </a:p>
        </p:txBody>
      </p:sp>
      <p:sp>
        <p:nvSpPr>
          <p:cNvPr id="12" name="TextBox 11"/>
          <p:cNvSpPr txBox="1"/>
          <p:nvPr/>
        </p:nvSpPr>
        <p:spPr>
          <a:xfrm>
            <a:off x="6156176" y="4077072"/>
            <a:ext cx="2693366" cy="646331"/>
          </a:xfrm>
          <a:prstGeom prst="rect">
            <a:avLst/>
          </a:prstGeom>
          <a:noFill/>
        </p:spPr>
        <p:txBody>
          <a:bodyPr wrap="none" rtlCol="0">
            <a:spAutoFit/>
          </a:bodyPr>
          <a:lstStyle/>
          <a:p>
            <a:r>
              <a:rPr lang="ru-RU" dirty="0" smtClean="0"/>
              <a:t>Напольный стенд эконом</a:t>
            </a:r>
          </a:p>
          <a:p>
            <a:endParaRPr lang="ru-RU" dirty="0"/>
          </a:p>
        </p:txBody>
      </p:sp>
      <p:sp>
        <p:nvSpPr>
          <p:cNvPr id="13" name="TextBox 12"/>
          <p:cNvSpPr txBox="1"/>
          <p:nvPr/>
        </p:nvSpPr>
        <p:spPr>
          <a:xfrm>
            <a:off x="5076056" y="6309320"/>
            <a:ext cx="1511824" cy="369332"/>
          </a:xfrm>
          <a:prstGeom prst="rect">
            <a:avLst/>
          </a:prstGeom>
          <a:noFill/>
        </p:spPr>
        <p:txBody>
          <a:bodyPr wrap="none" rtlCol="0">
            <a:spAutoFit/>
          </a:bodyPr>
          <a:lstStyle/>
          <a:p>
            <a:r>
              <a:rPr lang="ru-RU" dirty="0" err="1" smtClean="0"/>
              <a:t>Демосистема</a:t>
            </a:r>
            <a:endParaRPr lang="ru-RU" dirty="0"/>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383D42"/>
                </a:solidFill>
                <a:effectLst/>
                <a:latin typeface="Calibri" pitchFamily="34" charset="0"/>
                <a:ea typeface="Times New Roman" pitchFamily="18" charset="0"/>
                <a:cs typeface="Times New Roman" pitchFamily="18" charset="0"/>
              </a:rPr>
              <a:t>ВИТРИНА ДЕМОНСТРАЦИОННАЯ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383D42"/>
                </a:solidFill>
                <a:effectLst/>
                <a:latin typeface="Calibri" pitchFamily="34" charset="0"/>
                <a:ea typeface="Times New Roman" pitchFamily="18" charset="0"/>
                <a:cs typeface="Times New Roman" pitchFamily="18" charset="0"/>
              </a:rPr>
              <a:t>ВИТРИНА ДЕМОНСТРАЦИОННАЯ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0" y="4149080"/>
            <a:ext cx="2957605" cy="369332"/>
          </a:xfrm>
          <a:prstGeom prst="rect">
            <a:avLst/>
          </a:prstGeom>
          <a:noFill/>
        </p:spPr>
        <p:txBody>
          <a:bodyPr wrap="none" rtlCol="0">
            <a:spAutoFit/>
          </a:bodyPr>
          <a:lstStyle/>
          <a:p>
            <a:r>
              <a:rPr lang="ru-RU" dirty="0" smtClean="0"/>
              <a:t>Витрина демонстрационная</a:t>
            </a:r>
            <a:endParaRPr lang="ru-RU" dirty="0"/>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383D42"/>
                </a:solidFill>
                <a:effectLst/>
                <a:latin typeface="Calibri" pitchFamily="34" charset="0"/>
                <a:ea typeface="Times New Roman" pitchFamily="18" charset="0"/>
                <a:cs typeface="Times New Roman" pitchFamily="18" charset="0"/>
              </a:rPr>
              <a:t>ВИТРИНА ДЕМОНСТРАЦИОННАЯ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Box 18"/>
          <p:cNvSpPr txBox="1"/>
          <p:nvPr/>
        </p:nvSpPr>
        <p:spPr>
          <a:xfrm>
            <a:off x="1403648" y="6309320"/>
            <a:ext cx="2957605" cy="369332"/>
          </a:xfrm>
          <a:prstGeom prst="rect">
            <a:avLst/>
          </a:prstGeom>
          <a:noFill/>
        </p:spPr>
        <p:txBody>
          <a:bodyPr wrap="none" rtlCol="0">
            <a:spAutoFit/>
          </a:bodyPr>
          <a:lstStyle/>
          <a:p>
            <a:r>
              <a:rPr lang="ru-RU" dirty="0" smtClean="0"/>
              <a:t>Витрина демонстрационная</a:t>
            </a: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 Ожидаемые результаты:</a:t>
            </a:r>
            <a:endParaRPr lang="ru-RU" dirty="0"/>
          </a:p>
        </p:txBody>
      </p:sp>
      <p:sp>
        <p:nvSpPr>
          <p:cNvPr id="2" name="Объект 1"/>
          <p:cNvSpPr>
            <a:spLocks noGrp="1"/>
          </p:cNvSpPr>
          <p:nvPr>
            <p:ph idx="1"/>
          </p:nvPr>
        </p:nvSpPr>
        <p:spPr>
          <a:xfrm>
            <a:off x="251520" y="1700808"/>
            <a:ext cx="8640960" cy="4464496"/>
          </a:xfrm>
        </p:spPr>
        <p:txBody>
          <a:bodyPr>
            <a:normAutofit fontScale="62500" lnSpcReduction="20000"/>
          </a:bodyPr>
          <a:lstStyle/>
          <a:p>
            <a:pPr lvl="0" algn="just"/>
            <a:r>
              <a:rPr lang="ru-RU" dirty="0" smtClean="0"/>
              <a:t>Повышение интереса учащихся к изучению истории  своего района, проявление чувства патриотизма к своей </a:t>
            </a:r>
            <a:r>
              <a:rPr lang="ru-RU" dirty="0" smtClean="0"/>
              <a:t>стране </a:t>
            </a:r>
            <a:r>
              <a:rPr lang="ru-RU" dirty="0" smtClean="0"/>
              <a:t>через систему творческого участия в деятельности музейной экспозиции.</a:t>
            </a:r>
          </a:p>
          <a:p>
            <a:pPr lvl="0" algn="just"/>
            <a:r>
              <a:rPr lang="ru-RU" dirty="0" smtClean="0"/>
              <a:t>Организация взаимодействия ОУ с музеями в целях создания единого воспитательного и образовательного пространства.</a:t>
            </a:r>
          </a:p>
          <a:p>
            <a:pPr lvl="0" algn="just"/>
            <a:r>
              <a:rPr lang="ru-RU" dirty="0" smtClean="0"/>
              <a:t>Освоение учащимися приемов музейной, проектной и ИКТ деятельности.</a:t>
            </a:r>
          </a:p>
          <a:p>
            <a:pPr lvl="0" algn="just"/>
            <a:r>
              <a:rPr lang="ru-RU" dirty="0" smtClean="0"/>
              <a:t>Расширение информационного пространства деятельности  школьной музейной экспозиции  путем сотрудничества с образовательными учреждениями,  Комитетом образования и культуры.</a:t>
            </a:r>
          </a:p>
          <a:p>
            <a:pPr lvl="0" algn="just"/>
            <a:r>
              <a:rPr lang="ru-RU" dirty="0" smtClean="0"/>
              <a:t>Создание электронной базы о наиболее ценных экспонатах.</a:t>
            </a:r>
          </a:p>
          <a:p>
            <a:pPr lvl="0" algn="just"/>
            <a:r>
              <a:rPr lang="ru-RU" dirty="0" smtClean="0"/>
              <a:t>Презентация итоговых материалов проекта в интернете и СМИ</a:t>
            </a:r>
            <a:r>
              <a:rPr lang="ru-RU" dirty="0" smtClean="0"/>
              <a:t>.</a:t>
            </a:r>
          </a:p>
          <a:p>
            <a:pPr lvl="0" algn="just"/>
            <a:r>
              <a:rPr lang="ru-RU" dirty="0" smtClean="0"/>
              <a:t>Обучающиеся школы будут вовлечены в активную поисковую, творческую, проектно-исследовательскую деятельность. В ходе работы над проектом учащиеся овладеют навыками поисковой и исследовательской деятельности, что поможет им быстрее адаптироваться в современной жизни. </a:t>
            </a:r>
            <a:r>
              <a:rPr lang="ru-RU" dirty="0" smtClean="0"/>
              <a:t> </a:t>
            </a:r>
            <a:endParaRPr lang="ru-RU" dirty="0" smtClean="0"/>
          </a:p>
          <a:p>
            <a:pPr>
              <a:buNone/>
            </a:pPr>
            <a:endParaRPr lang="ru-RU" dirty="0" smtClean="0"/>
          </a:p>
          <a:p>
            <a:pPr>
              <a:buNone/>
            </a:pPr>
            <a:endParaRPr lang="en-US" dirty="0"/>
          </a:p>
          <a:p>
            <a:endParaRPr lang="ru-RU" dirty="0"/>
          </a:p>
        </p:txBody>
      </p:sp>
    </p:spTree>
    <p:extLst>
      <p:ext uri="{BB962C8B-B14F-4D97-AF65-F5344CB8AC3E}">
        <p14:creationId xmlns="" xmlns:p14="http://schemas.microsoft.com/office/powerpoint/2010/main" val="33278223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b="1" u="sng" dirty="0" smtClean="0"/>
              <a:t>КРИИТЕРИИ ОЦЕНКИ РЕЗУЛЬТАТИВНОСТИ ПРОЕКТА</a:t>
            </a:r>
            <a:endParaRPr lang="ru-RU" dirty="0"/>
          </a:p>
        </p:txBody>
      </p:sp>
      <p:sp>
        <p:nvSpPr>
          <p:cNvPr id="6" name="Объект 5"/>
          <p:cNvSpPr>
            <a:spLocks noGrp="1"/>
          </p:cNvSpPr>
          <p:nvPr>
            <p:ph idx="1"/>
          </p:nvPr>
        </p:nvSpPr>
        <p:spPr>
          <a:xfrm>
            <a:off x="323528" y="1484784"/>
            <a:ext cx="8640960" cy="4464496"/>
          </a:xfrm>
        </p:spPr>
        <p:txBody>
          <a:bodyPr>
            <a:normAutofit/>
          </a:bodyPr>
          <a:lstStyle/>
          <a:p>
            <a:pPr lvl="0" algn="just"/>
            <a:r>
              <a:rPr lang="ru-RU" sz="2400" dirty="0" smtClean="0"/>
              <a:t>Рост интереса учащихся к изучению истории   </a:t>
            </a:r>
            <a:r>
              <a:rPr lang="ru-RU" sz="2400" dirty="0" smtClean="0"/>
              <a:t>страны, малой Родины, </a:t>
            </a:r>
            <a:r>
              <a:rPr lang="ru-RU" sz="2400" dirty="0" smtClean="0"/>
              <a:t>проявление чувства патриотизма к своей стране.</a:t>
            </a:r>
          </a:p>
          <a:p>
            <a:pPr lvl="0" algn="just"/>
            <a:r>
              <a:rPr lang="ru-RU" sz="2400" dirty="0" smtClean="0"/>
              <a:t>Рост количества учителей, использующих возможности  музейной экспозиции  для проведения уроков по программе школьных предметов, классных часов, других мероприятий воспитательного характера.</a:t>
            </a:r>
          </a:p>
          <a:p>
            <a:pPr lvl="0" algn="just"/>
            <a:r>
              <a:rPr lang="ru-RU" sz="2400" dirty="0" smtClean="0"/>
              <a:t>Достижение учащимися своего личностного успеха в музейном деле.</a:t>
            </a:r>
          </a:p>
          <a:p>
            <a:pPr>
              <a:buNone/>
            </a:pPr>
            <a:endParaRPr lang="ru-RU" sz="2400" dirty="0" smtClean="0"/>
          </a:p>
          <a:p>
            <a:pPr>
              <a:buNone/>
            </a:pPr>
            <a:endParaRPr lang="ru-RU" sz="2400" dirty="0"/>
          </a:p>
        </p:txBody>
      </p:sp>
      <p:pic>
        <p:nvPicPr>
          <p:cNvPr id="4" name="Рисунок 3" descr="https://fs.znanio.ru/8c0997/55/59/ae23284daa57a92702432544da87abdb50.jpg"/>
          <p:cNvPicPr/>
          <p:nvPr/>
        </p:nvPicPr>
        <p:blipFill>
          <a:blip r:embed="rId2" cstate="print"/>
          <a:srcRect/>
          <a:stretch>
            <a:fillRect/>
          </a:stretch>
        </p:blipFill>
        <p:spPr bwMode="auto">
          <a:xfrm>
            <a:off x="3275856" y="4437112"/>
            <a:ext cx="3744416" cy="1941195"/>
          </a:xfrm>
          <a:prstGeom prst="rect">
            <a:avLst/>
          </a:prstGeom>
          <a:noFill/>
          <a:ln w="9525">
            <a:noFill/>
            <a:miter lim="800000"/>
            <a:headEnd/>
            <a:tailEnd/>
          </a:ln>
        </p:spPr>
      </p:pic>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712968" cy="1078889"/>
          </a:xfrm>
        </p:spPr>
        <p:txBody>
          <a:bodyPr>
            <a:normAutofit fontScale="90000"/>
          </a:bodyPr>
          <a:lstStyle/>
          <a:p>
            <a:r>
              <a:rPr lang="ru-RU" b="1" u="sng" dirty="0" smtClean="0"/>
              <a:t>Сроки реализации проекта: 2 года</a:t>
            </a:r>
            <a:r>
              <a:rPr lang="ru-RU" dirty="0" smtClean="0"/>
              <a:t/>
            </a:r>
            <a:br>
              <a:rPr lang="ru-RU" dirty="0" smtClean="0"/>
            </a:br>
            <a:r>
              <a:rPr lang="ru-RU" b="1" u="sng" dirty="0" smtClean="0"/>
              <a:t>Реализация проекта:</a:t>
            </a:r>
            <a:r>
              <a:rPr lang="ru-RU" dirty="0" smtClean="0"/>
              <a:t/>
            </a:r>
            <a:br>
              <a:rPr lang="ru-RU" dirty="0" smtClean="0"/>
            </a:br>
            <a:endParaRPr lang="ru-RU" dirty="0"/>
          </a:p>
        </p:txBody>
      </p:sp>
      <p:sp>
        <p:nvSpPr>
          <p:cNvPr id="3" name="Содержимое 2"/>
          <p:cNvSpPr>
            <a:spLocks noGrp="1"/>
          </p:cNvSpPr>
          <p:nvPr>
            <p:ph idx="1"/>
          </p:nvPr>
        </p:nvSpPr>
        <p:spPr>
          <a:xfrm>
            <a:off x="251520" y="1700808"/>
            <a:ext cx="8640960" cy="4464496"/>
          </a:xfrm>
        </p:spPr>
        <p:txBody>
          <a:bodyPr>
            <a:normAutofit fontScale="70000" lnSpcReduction="20000"/>
          </a:bodyPr>
          <a:lstStyle/>
          <a:p>
            <a:pPr algn="just"/>
            <a:r>
              <a:rPr lang="ru-RU" dirty="0" smtClean="0"/>
              <a:t>Составление </a:t>
            </a:r>
            <a:r>
              <a:rPr lang="ru-RU" dirty="0" smtClean="0"/>
              <a:t>предложений по проекту.</a:t>
            </a:r>
          </a:p>
          <a:p>
            <a:pPr algn="just"/>
            <a:r>
              <a:rPr lang="ru-RU" dirty="0" smtClean="0"/>
              <a:t>Поиск </a:t>
            </a:r>
            <a:r>
              <a:rPr lang="ru-RU" dirty="0" smtClean="0"/>
              <a:t>деловых партнеров.</a:t>
            </a:r>
          </a:p>
          <a:p>
            <a:pPr algn="just"/>
            <a:r>
              <a:rPr lang="ru-RU" dirty="0" smtClean="0"/>
              <a:t>Проведение </a:t>
            </a:r>
            <a:r>
              <a:rPr lang="ru-RU" dirty="0" smtClean="0"/>
              <a:t>плановых мероприятий.</a:t>
            </a:r>
          </a:p>
          <a:p>
            <a:pPr algn="just"/>
            <a:r>
              <a:rPr lang="ru-RU" dirty="0" smtClean="0"/>
              <a:t>Корректировка </a:t>
            </a:r>
            <a:r>
              <a:rPr lang="ru-RU" dirty="0" smtClean="0"/>
              <a:t>хода реализации проекта</a:t>
            </a:r>
            <a:r>
              <a:rPr lang="ru-RU" dirty="0" smtClean="0"/>
              <a:t>.</a:t>
            </a:r>
          </a:p>
          <a:p>
            <a:pPr lvl="0" algn="just"/>
            <a:r>
              <a:rPr lang="ru-RU" dirty="0" smtClean="0"/>
              <a:t>Согласование с администрацией школы идеи создания  </a:t>
            </a:r>
            <a:r>
              <a:rPr lang="ru-RU" dirty="0" smtClean="0"/>
              <a:t>школьной музейной экспозиции  и выделения  места под нее.</a:t>
            </a:r>
          </a:p>
          <a:p>
            <a:pPr lvl="0" algn="just"/>
            <a:r>
              <a:rPr lang="ru-RU" dirty="0" smtClean="0"/>
              <a:t>Оформление интерьера  экспозиции.</a:t>
            </a:r>
          </a:p>
          <a:p>
            <a:pPr lvl="0" algn="just"/>
            <a:r>
              <a:rPr lang="ru-RU" dirty="0" smtClean="0"/>
              <a:t>Создание экспозиций, разделов.</a:t>
            </a:r>
          </a:p>
          <a:p>
            <a:pPr lvl="0" algn="just"/>
            <a:r>
              <a:rPr lang="ru-RU" dirty="0" smtClean="0"/>
              <a:t>Создание совета  и </a:t>
            </a:r>
            <a:r>
              <a:rPr lang="ru-RU" dirty="0" smtClean="0"/>
              <a:t> планирование работы </a:t>
            </a:r>
            <a:r>
              <a:rPr lang="ru-RU" dirty="0" smtClean="0"/>
              <a:t>по оформлению стендов, витрин.</a:t>
            </a:r>
          </a:p>
          <a:p>
            <a:pPr lvl="0" algn="just"/>
            <a:r>
              <a:rPr lang="ru-RU" dirty="0" smtClean="0"/>
              <a:t>Продолжение работы по сбору материалов, изучения и хранения музейных предметов.</a:t>
            </a:r>
          </a:p>
          <a:p>
            <a:endParaRPr lang="ru-RU" dirty="0" smtClean="0"/>
          </a:p>
          <a:p>
            <a:pPr>
              <a:buNone/>
            </a:pPr>
            <a:endParaRPr lang="ru-RU" dirty="0"/>
          </a:p>
        </p:txBody>
      </p:sp>
      <p:pic>
        <p:nvPicPr>
          <p:cNvPr id="6" name="Рисунок 5" descr="https://fs.znanio.ru/8c0997/80/f1/f74e6fd507175a44fb3a109a335ece1d5c.gif"/>
          <p:cNvPicPr/>
          <p:nvPr/>
        </p:nvPicPr>
        <p:blipFill>
          <a:blip r:embed="rId2" cstate="print"/>
          <a:srcRect/>
          <a:stretch>
            <a:fillRect/>
          </a:stretch>
        </p:blipFill>
        <p:spPr bwMode="auto">
          <a:xfrm>
            <a:off x="3707904" y="5229200"/>
            <a:ext cx="3744416" cy="16288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4ec8cf97891c8663c311acafbfc5f8f7376614"/>
</p:tagLst>
</file>

<file path=ppt/theme/theme1.xml><?xml version="1.0" encoding="utf-8"?>
<a:theme xmlns:a="http://schemas.openxmlformats.org/drawingml/2006/main" name="Тема Office">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2343</TotalTime>
  <Words>575</Words>
  <Application>Microsoft Office PowerPoint</Application>
  <PresentationFormat>Экран (4:3)</PresentationFormat>
  <Paragraphs>94</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Проект           «Музейная экспозиция в школе»  </vt:lpstr>
      <vt:lpstr> Президент Российской Федерации       В.В. Путин </vt:lpstr>
      <vt:lpstr>Цель проекта:</vt:lpstr>
      <vt:lpstr>Задачи проекта: </vt:lpstr>
      <vt:lpstr>Основные направления деятельности</vt:lpstr>
      <vt:lpstr>Материально-технические ресурсы</vt:lpstr>
      <vt:lpstr> Ожидаемые результаты:</vt:lpstr>
      <vt:lpstr>КРИИТЕРИИ ОЦЕНКИ РЕЗУЛЬТАТИВНОСТИ ПРОЕКТА</vt:lpstr>
      <vt:lpstr>Сроки реализации проекта: 2 года Реализация проекта: </vt:lpstr>
      <vt:lpstr>Наши деловые партнеры: </vt:lpstr>
      <vt:lpstr>Оценка эффективности проекта</vt:lpstr>
      <vt:lpstr>Слайд 12</vt:lpstr>
    </vt:vector>
  </TitlesOfParts>
  <Company>presentation-creation.ru</Company>
  <LinksUpToDate>false</LinksUpToDate>
  <SharedDoc>false</SharedDoc>
  <HyperlinkBase>https://presentation-creation.ru/powerpoint-templates.html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Роскошный золотой фон</dc:title>
  <dc:creator>obstinate</dc:creator>
  <dc:description>Шаблон презентации с сайта https://presentation-creation.ru/</dc:description>
  <cp:lastModifiedBy>User</cp:lastModifiedBy>
  <cp:revision>1016</cp:revision>
  <dcterms:created xsi:type="dcterms:W3CDTF">2018-02-25T09:09:03Z</dcterms:created>
  <dcterms:modified xsi:type="dcterms:W3CDTF">2022-11-16T17:35:13Z</dcterms:modified>
</cp:coreProperties>
</file>