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4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0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9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8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268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89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BC12CD-8A90-4653-B756-2CAA9465E67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4EDDAB-46B5-436B-99D3-0D150CFD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570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КАК  РОЖДАЕТСЯ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КНИГА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smtClean="0">
                <a:solidFill>
                  <a:schemeClr val="tx1"/>
                </a:solidFill>
              </a:rPr>
              <a:t>Выполнила .Медведева Н.А.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33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15697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00B050"/>
                </a:solidFill>
              </a:rPr>
              <a:t>А кто же помогает бумаге стать книгой? 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Книге появиться на свет помогают </a:t>
            </a:r>
            <a:r>
              <a:rPr lang="ru-RU" sz="3200" b="1" i="1" dirty="0" smtClean="0">
                <a:solidFill>
                  <a:srgbClr val="002060"/>
                </a:solidFill>
              </a:rPr>
              <a:t>писатели </a:t>
            </a:r>
            <a:r>
              <a:rPr lang="ru-RU" sz="3200" b="1" i="1" dirty="0" smtClean="0">
                <a:solidFill>
                  <a:srgbClr val="C00000"/>
                </a:solidFill>
              </a:rPr>
              <a:t>и </a:t>
            </a:r>
            <a:r>
              <a:rPr lang="ru-RU" sz="3200" b="1" i="1" dirty="0" smtClean="0">
                <a:solidFill>
                  <a:srgbClr val="002060"/>
                </a:solidFill>
              </a:rPr>
              <a:t>художники-иллюстраторы. </a:t>
            </a:r>
            <a:r>
              <a:rPr lang="ru-RU" sz="3200" b="1" i="1" dirty="0" smtClean="0">
                <a:solidFill>
                  <a:srgbClr val="C00000"/>
                </a:solidFill>
              </a:rPr>
              <a:t>Иногда их называют книжными «родителями</a:t>
            </a:r>
            <a:r>
              <a:rPr lang="ru-RU" sz="3200" dirty="0" smtClean="0">
                <a:solidFill>
                  <a:srgbClr val="C00000"/>
                </a:solidFill>
              </a:rPr>
              <a:t>».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392">
            <a:off x="5458566" y="2412080"/>
            <a:ext cx="4831351" cy="36588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2" y="2770908"/>
            <a:ext cx="4516582" cy="36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600" b="1" i="1" u="sng" dirty="0" smtClean="0">
                <a:solidFill>
                  <a:srgbClr val="C00000"/>
                </a:solidFill>
              </a:rPr>
              <a:t>ПИСАТЕЛИ </a:t>
            </a:r>
            <a:r>
              <a:rPr lang="ru-RU" sz="3600" b="1" i="1" dirty="0" smtClean="0">
                <a:solidFill>
                  <a:srgbClr val="002060"/>
                </a:solidFill>
              </a:rPr>
              <a:t>– люди, которые наполняют книгу содержанием. Различными рассказами, сказками, стихотворениями….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93" y="1690255"/>
            <a:ext cx="6517697" cy="4488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" y="2382983"/>
            <a:ext cx="3331152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44642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600" b="1" i="1" u="sng" dirty="0" smtClean="0">
                <a:solidFill>
                  <a:srgbClr val="C00000"/>
                </a:solidFill>
              </a:rPr>
              <a:t>Художники-иллюстраторы</a:t>
            </a:r>
            <a:r>
              <a:rPr lang="ru-RU" sz="3600" dirty="0" smtClean="0"/>
              <a:t> – люди, которые помогают книге стать красивой. Они рисуют сюжетные иллюстрации к текстам, написанными писателями.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15" y="2368839"/>
            <a:ext cx="3815226" cy="370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80" y="2368839"/>
            <a:ext cx="5051612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600" i="1" dirty="0" smtClean="0">
                <a:solidFill>
                  <a:srgbClr val="7030A0"/>
                </a:solidFill>
              </a:rPr>
              <a:t>ТИПОГРАФИЯ или книжная фабрика помогает сделать сразу несколько одинаковых экземпляров книг.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67" y="2014194"/>
            <a:ext cx="3961015" cy="3089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2014194"/>
            <a:ext cx="3725487" cy="3089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2733243"/>
            <a:ext cx="3906982" cy="3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49382"/>
            <a:ext cx="11762508" cy="6248400"/>
          </a:xfrm>
        </p:spPr>
      </p:pic>
    </p:spTree>
    <p:extLst>
      <p:ext uri="{BB962C8B-B14F-4D97-AF65-F5344CB8AC3E}">
        <p14:creationId xmlns:p14="http://schemas.microsoft.com/office/powerpoint/2010/main" val="3520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БЕРЕГИТЕ КНИГИ!!!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676400"/>
            <a:ext cx="7010400" cy="4765964"/>
          </a:xfrm>
        </p:spPr>
      </p:pic>
    </p:spTree>
    <p:extLst>
      <p:ext uri="{BB962C8B-B14F-4D97-AF65-F5344CB8AC3E}">
        <p14:creationId xmlns:p14="http://schemas.microsoft.com/office/powerpoint/2010/main" val="30937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49382"/>
            <a:ext cx="11623963" cy="6345382"/>
          </a:xfrm>
        </p:spPr>
      </p:pic>
    </p:spTree>
    <p:extLst>
      <p:ext uri="{BB962C8B-B14F-4D97-AF65-F5344CB8AC3E}">
        <p14:creationId xmlns:p14="http://schemas.microsoft.com/office/powerpoint/2010/main" val="35118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49383"/>
            <a:ext cx="11720945" cy="6373090"/>
          </a:xfrm>
        </p:spPr>
      </p:pic>
    </p:spTree>
    <p:extLst>
      <p:ext uri="{BB962C8B-B14F-4D97-AF65-F5344CB8AC3E}">
        <p14:creationId xmlns:p14="http://schemas.microsoft.com/office/powerpoint/2010/main" val="12224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Нужны ли людям книги?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Для чего?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00298"/>
            <a:ext cx="6276109" cy="36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280715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3200" b="1" i="1" dirty="0" smtClean="0">
                <a:solidFill>
                  <a:srgbClr val="C00000"/>
                </a:solidFill>
              </a:rPr>
              <a:t>Сегодня нас ждет увлекательное путешествие!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1. </a:t>
            </a:r>
            <a:r>
              <a:rPr lang="ru-RU" sz="3200" dirty="0" smtClean="0"/>
              <a:t>Мы побеседуем о том, где рождается книга;</a:t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2.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побываем на деревоперерабатывающем заводе;</a:t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3.</a:t>
            </a:r>
            <a:r>
              <a:rPr lang="ru-RU" sz="3200" dirty="0" smtClean="0"/>
              <a:t> в типографии;</a:t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4.</a:t>
            </a:r>
            <a:r>
              <a:rPr lang="ru-RU" sz="3200" dirty="0" smtClean="0"/>
              <a:t> познакомимся с книжными «РОДИТЕЛЯМИ».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3061854"/>
            <a:ext cx="3932237" cy="3283527"/>
          </a:xfrm>
        </p:spPr>
      </p:pic>
    </p:spTree>
    <p:extLst>
      <p:ext uri="{BB962C8B-B14F-4D97-AF65-F5344CB8AC3E}">
        <p14:creationId xmlns:p14="http://schemas.microsoft.com/office/powerpoint/2010/main" val="28432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7200">
              <a:lnSpc>
                <a:spcPct val="150000"/>
              </a:lnSpc>
            </a:pP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Все книги рождаются в лесу……. В течение нескольких лет деревья растут, набирают силу……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3" y="1898074"/>
            <a:ext cx="7994707" cy="4488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2829159"/>
            <a:ext cx="3401292" cy="3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763" y="310085"/>
            <a:ext cx="10058400" cy="1371600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</a:rPr>
              <a:t>Затем лесорубы, с помощью специальных приспособлений срубают эти деревья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681686"/>
            <a:ext cx="8492837" cy="46636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94" y="1529285"/>
            <a:ext cx="4415106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2" y="268521"/>
            <a:ext cx="10058400" cy="1371600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</a:rPr>
              <a:t>На специализированных машинах отвозят на деревоперерабатывающий комбинат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1798638"/>
            <a:ext cx="7439892" cy="4560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2327563"/>
            <a:ext cx="4911436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1" y="213103"/>
            <a:ext cx="10058400" cy="1371600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</a:rPr>
              <a:t>Так же бревна могут сплавлять по реке. За этим следят сплавщики.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63" y="1066800"/>
            <a:ext cx="8517810" cy="52647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3135287"/>
            <a:ext cx="2642957" cy="31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01747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1.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На деревоперерабатывающем комбинате деревья распиливают и измельчают в опилки.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2. Из опилок варят бумажное тесто.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3. Бумажное тесто раскатывают в большие пласты.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4. Станки режут эти пласты и сматывают в рулоны.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ТАК ПОЛУЧАЮТ БУМАГУ!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38" y="2881745"/>
            <a:ext cx="6917724" cy="3569566"/>
          </a:xfrm>
        </p:spPr>
      </p:pic>
    </p:spTree>
    <p:extLst>
      <p:ext uri="{BB962C8B-B14F-4D97-AF65-F5344CB8AC3E}">
        <p14:creationId xmlns:p14="http://schemas.microsoft.com/office/powerpoint/2010/main" val="20724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113</TotalTime>
  <Words>135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Aharoni</vt:lpstr>
      <vt:lpstr>Batang</vt:lpstr>
      <vt:lpstr>Garamond</vt:lpstr>
      <vt:lpstr>Савон</vt:lpstr>
      <vt:lpstr>КАК  РОЖДАЕТСЯ  КНИГА</vt:lpstr>
      <vt:lpstr>Презентация PowerPoint</vt:lpstr>
      <vt:lpstr>Нужны ли людям книги? Для чего?</vt:lpstr>
      <vt:lpstr>Сегодня нас ждет увлекательное путешествие! 1. Мы побеседуем о том, где рождается книга; 2. побываем на деревоперерабатывающем заводе; 3. в типографии; 4. познакомимся с книжными «РОДИТЕЛЯМИ». </vt:lpstr>
      <vt:lpstr>Все книги рождаются в лесу……. В течение нескольких лет деревья растут, набирают силу……</vt:lpstr>
      <vt:lpstr>Затем лесорубы, с помощью специальных приспособлений срубают эти деревья</vt:lpstr>
      <vt:lpstr>На специализированных машинах отвозят на деревоперерабатывающий комбинат</vt:lpstr>
      <vt:lpstr>Так же бревна могут сплавлять по реке. За этим следят сплавщики.</vt:lpstr>
      <vt:lpstr>1. На деревоперерабатывающем комбинате деревья распиливают и измельчают в опилки.  2. Из опилок варят бумажное тесто. 3. Бумажное тесто раскатывают в большие пласты. 4. Станки режут эти пласты и сматывают в рулоны. ТАК ПОЛУЧАЮТ БУМАГУ!</vt:lpstr>
      <vt:lpstr>А кто же помогает бумаге стать книгой?  Книге появиться на свет помогают писатели и художники-иллюстраторы. Иногда их называют книжными «родителями».</vt:lpstr>
      <vt:lpstr>ПИСАТЕЛИ – люди, которые наполняют книгу содержанием. Различными рассказами, сказками, стихотворениями….</vt:lpstr>
      <vt:lpstr>Художники-иллюстраторы – люди, которые помогают книге стать красивой. Они рисуют сюжетные иллюстрации к текстам, написанными писателями.</vt:lpstr>
      <vt:lpstr>ТИПОГРАФИЯ или книжная фабрика помогает сделать сразу несколько одинаковых экземпляров книг.</vt:lpstr>
      <vt:lpstr>Презентация PowerPoint</vt:lpstr>
      <vt:lpstr>БЕРЕГИТЕ КНИГИ!!!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РОЖДАЕТСЯ  КНИГА</dc:title>
  <dc:creator>Владимир</dc:creator>
  <cp:lastModifiedBy>Учетная запись Майкрософт</cp:lastModifiedBy>
  <cp:revision>15</cp:revision>
  <dcterms:created xsi:type="dcterms:W3CDTF">2018-11-10T17:44:10Z</dcterms:created>
  <dcterms:modified xsi:type="dcterms:W3CDTF">2024-10-21T12:53:19Z</dcterms:modified>
</cp:coreProperties>
</file>