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75" r:id="rId9"/>
    <p:sldId id="265" r:id="rId10"/>
    <p:sldId id="266" r:id="rId11"/>
    <p:sldId id="274" r:id="rId12"/>
    <p:sldId id="267" r:id="rId13"/>
    <p:sldId id="271" r:id="rId14"/>
    <p:sldId id="268" r:id="rId15"/>
    <p:sldId id="269" r:id="rId16"/>
    <p:sldId id="272" r:id="rId17"/>
    <p:sldId id="273" r:id="rId18"/>
    <p:sldId id="276" r:id="rId19"/>
    <p:sldId id="277" r:id="rId20"/>
    <p:sldId id="262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Обращаете ли вы внимание во время чтения на описание места действия в литературе?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Обращаете ли вы внимание во время чтения на описание места действия в литературе?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8-43C6-B4D9-4373019E3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8-43C6-B4D9-4373019E3A6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A8-43C6-B4D9-4373019E3A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0A8-43C6-B4D9-4373019E3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A8-43C6-B4D9-4373019E3A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Считаете ли вы, что город - один из полноправных действующих лиц книги?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вы, что город - одно из полноправных действующих лиц книги?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45-47C8-8FC4-D903FDFB12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45-47C8-8FC4-D903FDFB1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45-47C8-8FC4-D903FDFB12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456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6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0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06149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0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3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188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5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40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Изображение города в русской литературе 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92D92E6-515C-DF30-3907-1084C0C49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6984776" cy="897314"/>
          </a:xfrm>
        </p:spPr>
        <p:txBody>
          <a:bodyPr/>
          <a:lstStyle/>
          <a:p>
            <a:pPr algn="l"/>
            <a:r>
              <a:rPr lang="ru-RU" dirty="0"/>
              <a:t>Выполнил: </a:t>
            </a:r>
          </a:p>
          <a:p>
            <a:pPr algn="l"/>
            <a:r>
              <a:rPr lang="ru-RU" dirty="0"/>
              <a:t>Научный руководитель: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6EAC5-4BFB-56B1-CCD8-E7C377E3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4198"/>
            <a:ext cx="8280920" cy="504056"/>
          </a:xfrm>
        </p:spPr>
        <p:txBody>
          <a:bodyPr>
            <a:noAutofit/>
          </a:bodyPr>
          <a:lstStyle/>
          <a:p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Портрет Москвы в творчестве Н.М. Карамзина</a:t>
            </a:r>
            <a:endParaRPr lang="ru-RU" dirty="0"/>
          </a:p>
        </p:txBody>
      </p:sp>
      <p:pic>
        <p:nvPicPr>
          <p:cNvPr id="4" name="Объект 3" descr="Николай Карамзин. Бедная Лиза. — Москва, 1796 | Карамзин, Ни… | Flickr">
            <a:extLst>
              <a:ext uri="{FF2B5EF4-FFF2-40B4-BE49-F238E27FC236}">
                <a16:creationId xmlns:a16="http://schemas.microsoft.com/office/drawing/2014/main" id="{8AC2E1F7-B2CA-9F85-6320-B75F430A6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8496944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29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8E95D5-D203-7B5E-7247-D2EB08A0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8640"/>
            <a:ext cx="8352928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Москва заняла особое место в жизни Н.М. Карамзина - именно в Москве раскрылось его дарование писателя и историка.  Н.М. Карамзину суждено было стать автором первого настоящего путеводителя по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послепожарной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 Москве, известного под названием «Записка о московских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достопамятностях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», и первого литературного пейзажа Москвы – им открывается повесть «Бедная Лиза».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4C933-65E9-AAF4-F754-AD1BF077FBB4}"/>
              </a:ext>
            </a:extLst>
          </p:cNvPr>
          <p:cNvSpPr txBox="1"/>
          <p:nvPr/>
        </p:nvSpPr>
        <p:spPr>
          <a:xfrm>
            <a:off x="539552" y="4725144"/>
            <a:ext cx="8496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значительным опытом Карамзина в художественной прозе стала «московская» повесть «Бедная Лиза». И родилась она, как сообщает читателю автор, в путешествиях по окрестностям города, в прогулках пешком «без плана, без цели». Прекрасные описания панорамы города со стороны Симонова монастыря, окрестных пейзажей захватывали первых читателей повести и сейчас не оставляют нас равнодушными. В начале XIX столетия московская тема определяет содержание немалого числа журнальных публикаций в «Вестнике Европы»,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редактировавшемся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Карамзиным: в них рассказывается о примечательных событиях жизни города, об его истории, о путешествиях автора по окрестностям Москвы и Подмосковья.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амзин, Николай Михайлович — Википедия">
            <a:extLst>
              <a:ext uri="{FF2B5EF4-FFF2-40B4-BE49-F238E27FC236}">
                <a16:creationId xmlns:a16="http://schemas.microsoft.com/office/drawing/2014/main" id="{6046F1E5-1B63-F8F5-1C58-A425B3DE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88" y="1440160"/>
            <a:ext cx="253445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6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41ED3ECA-6DA0-B077-6DEF-B85631D87D7D}"/>
              </a:ext>
            </a:extLst>
          </p:cNvPr>
          <p:cNvSpPr/>
          <p:nvPr/>
        </p:nvSpPr>
        <p:spPr>
          <a:xfrm>
            <a:off x="5724128" y="967290"/>
            <a:ext cx="3419872" cy="583264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BDF03-89BE-1CAE-0DF7-0222505D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14859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Портрет Санкт- Петербурга в поэзии А.С. Пушкина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E979E-5BB8-2A7F-E9C7-D1D5517B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936" y="1394926"/>
            <a:ext cx="2466528" cy="522960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тебя, Петра творенье,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Люблю твой строгий, стройный вид,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 державное теченье,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Береговой её гранит,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Твоих оград узор чугунный,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Твоих задумчивых ночей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сумрак, блеск безлунный,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в комнате моей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Пишу, читаю без лампады,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ясны спящие громады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Пустынных улиц, и светла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Адмиралтейская игла.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07E3AC-3FEA-1CC6-DA1A-8CCBDE5C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5446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3B469-ACB4-6A89-A46F-BB12D3745D50}"/>
              </a:ext>
            </a:extLst>
          </p:cNvPr>
          <p:cNvSpPr txBox="1"/>
          <p:nvPr/>
        </p:nvSpPr>
        <p:spPr>
          <a:xfrm>
            <a:off x="493710" y="5013176"/>
            <a:ext cx="4637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Петербург для Пушкина – это воплощение петровского духа, «Петра творенье», символ созидательных сил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94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тербург А.С. Пушкина / Экскурсии и квесты / Школьникам | Туристическая  компания &quot;ТРИ АПЕЛЬСИНА&quot;">
            <a:extLst>
              <a:ext uri="{FF2B5EF4-FFF2-40B4-BE49-F238E27FC236}">
                <a16:creationId xmlns:a16="http://schemas.microsoft.com/office/drawing/2014/main" id="{6598DFAD-F894-1B3D-0BA9-C0268A65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6044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91006B3-99B7-2D78-E7E4-2F4BDD63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6632"/>
            <a:ext cx="8460432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 Петербурге Александр Пушкин писал достаточно противоречиво и двойственно. Для кого-то Петербург был помпезным и пышным местом. Перед другими Петербург представал грозным и враждебным. Любовь Александра Сергеевича прослеживается через отношение его героев к Петербургу.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5364E-7BB9-1974-6D26-DCCD2BF50A23}"/>
              </a:ext>
            </a:extLst>
          </p:cNvPr>
          <p:cNvSpPr txBox="1"/>
          <p:nvPr/>
        </p:nvSpPr>
        <p:spPr>
          <a:xfrm>
            <a:off x="5076056" y="1700808"/>
            <a:ext cx="4320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/>
              <a:t>Город пышный, город бедный, </a:t>
            </a:r>
          </a:p>
          <a:p>
            <a:r>
              <a:rPr lang="ru-RU" sz="2000" b="1" i="1" dirty="0"/>
              <a:t>Дух неволи, стройный вид, </a:t>
            </a:r>
          </a:p>
          <a:p>
            <a:r>
              <a:rPr lang="ru-RU" sz="2000" b="1" i="1" dirty="0"/>
              <a:t>Свод небес зелено-бледный,</a:t>
            </a:r>
          </a:p>
          <a:p>
            <a:r>
              <a:rPr lang="ru-RU" sz="2000" b="1" i="1" dirty="0"/>
              <a:t>Скука, холод и гранит…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552D4-43BC-4E37-8667-484DE43C0F6D}"/>
              </a:ext>
            </a:extLst>
          </p:cNvPr>
          <p:cNvSpPr txBox="1"/>
          <p:nvPr/>
        </p:nvSpPr>
        <p:spPr>
          <a:xfrm>
            <a:off x="683568" y="5663686"/>
            <a:ext cx="856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Именно таким предстает Петербург в поэме Пушкина «Медный Всадник». В этой поэме Петербург город – торжественный, это </a:t>
            </a:r>
            <a:r>
              <a:rPr lang="ru-RU" dirty="0" err="1"/>
              <a:t>огатая</a:t>
            </a:r>
            <a:r>
              <a:rPr lang="ru-RU" dirty="0"/>
              <a:t> европейская столица, враждебная для «маленького человека».</a:t>
            </a:r>
          </a:p>
        </p:txBody>
      </p:sp>
    </p:spTree>
    <p:extLst>
      <p:ext uri="{BB962C8B-B14F-4D97-AF65-F5344CB8AC3E}">
        <p14:creationId xmlns:p14="http://schemas.microsoft.com/office/powerpoint/2010/main" val="369609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83E70-D698-6DAE-34D1-45530A1E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0892"/>
            <a:ext cx="7200900" cy="510952"/>
          </a:xfrm>
        </p:spPr>
        <p:txBody>
          <a:bodyPr>
            <a:no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Санкт-Петербурга в творчестве Н.В. Гоголя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45FA2C-EFF3-BADC-6D2F-8815956E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60444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34654E-762D-E365-9AE0-15D4B4E4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496" y="1484784"/>
            <a:ext cx="4536504" cy="1944216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«О, не верьте этому Невскому проспекту! Я всегда закутываюсь покрепче плащом своим, когда иду по нему, и стараюсь вовсе не глядеть на встречающиеся предметы. Всё обман, всё мечта, всё не то, чем кажется!»</a:t>
            </a:r>
            <a:endParaRPr lang="ru-RU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CEC3AD-B3F7-891B-2CC8-383043D7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6632"/>
            <a:ext cx="864096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произведениях Гоголя образ Петербурга меняется: великолепие отступает перед проблемами обезличивания человека.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EA63FF-B8AE-2092-2137-70F6955C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8006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0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99911-8730-8563-8333-048C38C1791D}"/>
              </a:ext>
            </a:extLst>
          </p:cNvPr>
          <p:cNvSpPr txBox="1"/>
          <p:nvPr/>
        </p:nvSpPr>
        <p:spPr>
          <a:xfrm>
            <a:off x="683568" y="188641"/>
            <a:ext cx="86409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Значительную часть своей жизни Николай Васильевич провёл в Петербурге. Гоголь приехал в Петербург юношей, а покинул его знаменитым писателем и драматургом. Большинство произведений Гоголя было написано здесь: «Невский проспект», «Нос», «Шинель», «Портрет». Именно через образ Петербурга Николай Васильевич размышляет о судьбе России, о возможном пути её развития. Город для Гоголя обладает какой-то притягательной красотой. Даже безобразие в образе Петербурга имеет что-то величественное и в то же время низкое.</a:t>
            </a:r>
          </a:p>
        </p:txBody>
      </p:sp>
      <p:pic>
        <p:nvPicPr>
          <p:cNvPr id="4098" name="Picture 2" descr="Всё обман». Почему Петербург три года не принимал Николая Гоголя | Люди |  ОБЩЕСТВО | АиФ Санкт-Петербург">
            <a:extLst>
              <a:ext uri="{FF2B5EF4-FFF2-40B4-BE49-F238E27FC236}">
                <a16:creationId xmlns:a16="http://schemas.microsoft.com/office/drawing/2014/main" id="{A8C63C93-62BE-C5BE-9BD4-67AB26C2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283050"/>
            <a:ext cx="6552728" cy="43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6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5B5750-87FF-B641-40F4-0D72E47A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4888"/>
            <a:ext cx="8532440" cy="2313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Николай Васильевич в произведении «Шинель» тщательно описывает Петербург. Прямые описания города передаются нам через действия персонажей, которые живут в столице. Образ рисуется с помощью грязных улиц, по которым идет Башмачкин, с помощью описания «черных лестниц петербургских домов», с помощью квартир. Петербург в повести представлен – серым и ничтожным.</a:t>
            </a:r>
          </a:p>
        </p:txBody>
      </p:sp>
      <p:pic>
        <p:nvPicPr>
          <p:cNvPr id="5122" name="Picture 2" descr="Путь Гоголя к Шинели">
            <a:extLst>
              <a:ext uri="{FF2B5EF4-FFF2-40B4-BE49-F238E27FC236}">
                <a16:creationId xmlns:a16="http://schemas.microsoft.com/office/drawing/2014/main" id="{7861442D-3F61-54BF-E1A8-52ABB40E2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4289"/>
            <a:ext cx="6915180" cy="4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26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10EDCDA-B003-64A5-86E3-181AFB3CD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242039"/>
              </p:ext>
            </p:extLst>
          </p:nvPr>
        </p:nvGraphicFramePr>
        <p:xfrm>
          <a:off x="899592" y="1340768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3F52F90-1832-8067-911C-23A18D8D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94" y="216024"/>
            <a:ext cx="7524886" cy="980728"/>
          </a:xfrm>
        </p:spPr>
        <p:txBody>
          <a:bodyPr/>
          <a:lstStyle/>
          <a:p>
            <a:pPr algn="ctr"/>
            <a:r>
              <a:rPr lang="ru-RU" dirty="0"/>
              <a:t>Результаты опроса</a:t>
            </a:r>
          </a:p>
        </p:txBody>
      </p:sp>
    </p:spTree>
    <p:extLst>
      <p:ext uri="{BB962C8B-B14F-4D97-AF65-F5344CB8AC3E}">
        <p14:creationId xmlns:p14="http://schemas.microsoft.com/office/powerpoint/2010/main" val="166321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3B4A5AE-BD36-CCF2-7B06-4D57D8EC8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522708"/>
              </p:ext>
            </p:extLst>
          </p:nvPr>
        </p:nvGraphicFramePr>
        <p:xfrm>
          <a:off x="1043608" y="1196752"/>
          <a:ext cx="78488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B94854-6B7D-87F9-3D96-8ADC0BC5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94" y="216024"/>
            <a:ext cx="7524886" cy="980728"/>
          </a:xfrm>
        </p:spPr>
        <p:txBody>
          <a:bodyPr/>
          <a:lstStyle/>
          <a:p>
            <a:pPr algn="ctr"/>
            <a:r>
              <a:rPr lang="ru-RU" dirty="0"/>
              <a:t>Результаты опроса</a:t>
            </a:r>
          </a:p>
        </p:txBody>
      </p:sp>
    </p:spTree>
    <p:extLst>
      <p:ext uri="{BB962C8B-B14F-4D97-AF65-F5344CB8AC3E}">
        <p14:creationId xmlns:p14="http://schemas.microsoft.com/office/powerpoint/2010/main" val="11383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988840"/>
            <a:ext cx="7200900" cy="8640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 Москвы и Санкт-Петербурга в произведениях русских классиков XIX века (А.С. Пушкин, Н.В. Гоголь, Н.М. Карамзин).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CC90C3-E2D5-024D-95EC-3ADAD96E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6398"/>
            <a:ext cx="7416824" cy="8605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Проектный продукт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47056"/>
            <a:ext cx="7834064" cy="11618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A2641-5BBE-21A0-8142-40C83F16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13" y="476672"/>
            <a:ext cx="4653325" cy="34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D8C25-5BCB-8AF0-DF53-A449FB0E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13" y="3428999"/>
            <a:ext cx="4653325" cy="329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1409075"/>
            <a:ext cx="8007796" cy="358140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Проанализировав произведения писателей 19 века, можно сделать вывод о том, что Петербург и Москва предстают перед нами не только сказочными и сияющими столицами России, но и нереальными, презренными царствами чинов и вещей, где нет места «маленьким людям».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7099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7605" y="1268760"/>
            <a:ext cx="7200900" cy="1935088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своеобразие образа Москвы и Санкт-Петербурга в произведениях указанных писателей.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078" y="1428750"/>
            <a:ext cx="8007796" cy="3581400"/>
          </a:xfrm>
        </p:spPr>
        <p:txBody>
          <a:bodyPr/>
          <a:lstStyle/>
          <a:p>
            <a:pPr marL="624078" indent="-51435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изучении особенностей изображения образа Москвы и Санкт-Петербурга в произведениях А.С. Пушкина, Н.В. Гоголя, Н.М. Карамзина.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B3C15-8745-4B51-8A39-4EE14834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8700" y="1638300"/>
            <a:ext cx="7791772" cy="358140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прочитать произведения русских классиков XIX века;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своеобразие культурной стороны Москвы и Санкт-Петербурга;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выявить специфику изображения образа Москвы в литературе XIX века на материале произведений А.С. Пушкина, Н.В. Гоголя, Н.М. Карамзина.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426BC-FC6C-1160-898F-4FC12594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935788" cy="14859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Москва и Санкт-Петербург, непохожие на другие города России, часто становились местом действия литературных</a:t>
            </a:r>
            <a:br>
              <a:rPr lang="ru-RU" sz="2800" dirty="0"/>
            </a:br>
            <a:r>
              <a:rPr lang="ru-RU" sz="2800" dirty="0"/>
              <a:t>произведений</a:t>
            </a:r>
          </a:p>
        </p:txBody>
      </p:sp>
      <p:pic>
        <p:nvPicPr>
          <p:cNvPr id="1026" name="Picture 2" descr="От Москвы до Санкт-Петербурга за 2 часа по новой дороге. Скоро">
            <a:extLst>
              <a:ext uri="{FF2B5EF4-FFF2-40B4-BE49-F238E27FC236}">
                <a16:creationId xmlns:a16="http://schemas.microsoft.com/office/drawing/2014/main" id="{561EAE11-5F5C-7DCB-3B70-3142AE48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35028"/>
            <a:ext cx="79533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0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4FA23F8-7398-C822-5A93-5E35279B2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8863"/>
            <a:ext cx="821864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C38426C-6130-7BCF-1D00-C81C2348C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5301208"/>
            <a:ext cx="53641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"В  Москву, на ярмарку невест! </a:t>
            </a:r>
          </a:p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Там, слышно, много разных мест".</a:t>
            </a:r>
            <a:r>
              <a:rPr lang="ru-RU" alt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B3B21CAB-FEC0-DC44-55F3-60D0853C2C04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39552" y="188913"/>
            <a:ext cx="8290656" cy="798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Москва в романе "Евгений Онегин"</a:t>
            </a:r>
          </a:p>
        </p:txBody>
      </p:sp>
    </p:spTree>
    <p:extLst>
      <p:ext uri="{BB962C8B-B14F-4D97-AF65-F5344CB8AC3E}">
        <p14:creationId xmlns:p14="http://schemas.microsoft.com/office/powerpoint/2010/main" val="22581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чинение &quot;Москва в романе Евгений Онегин&quot;">
            <a:extLst>
              <a:ext uri="{FF2B5EF4-FFF2-40B4-BE49-F238E27FC236}">
                <a16:creationId xmlns:a16="http://schemas.microsoft.com/office/drawing/2014/main" id="{4E68520C-7240-C6AF-057A-33B3369E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3760"/>
            <a:ext cx="7030266" cy="45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10F636-A395-864F-F66E-381F6DC5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14" y="188640"/>
            <a:ext cx="8216366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Всякому россиянину знакома гордость за свою столицу, за величие и красоту её дворцов, церквей, музеев, площадей и парков. Поэт напоминает также о Петровском замке, «свидетеле нашей славы». И о том, что Москва не стала «коленопреклонённой», «не пошла Москва моя» «с повинной головою» к Наполеону на поклон. Эта любовь Пушкина к Москве, его гордость и уважение относятся не только к городу, но и к его жителям. В романе «Евгений Онегин» Пушкин отметил огромную роль Москвы и москвичей в истории государства Российского.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76182-C578-48FA-48ED-2247E803AE61}"/>
              </a:ext>
            </a:extLst>
          </p:cNvPr>
          <p:cNvSpPr txBox="1"/>
          <p:nvPr/>
        </p:nvSpPr>
        <p:spPr>
          <a:xfrm>
            <a:off x="2843808" y="2413337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Как жар, крестами золотыми</a:t>
            </a:r>
            <a:br>
              <a:rPr lang="ru-RU" i="1" dirty="0"/>
            </a:br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Горят старинные главы.</a:t>
            </a:r>
            <a:br>
              <a:rPr lang="ru-RU" i="1" dirty="0"/>
            </a:br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Ах, братцы, как я был доволен,</a:t>
            </a:r>
            <a:br>
              <a:rPr lang="ru-RU" i="1" dirty="0"/>
            </a:br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Когда церквей и колоколен,</a:t>
            </a:r>
            <a:br>
              <a:rPr lang="ru-RU" i="1" dirty="0"/>
            </a:br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Садов, чертогов полукруг</a:t>
            </a:r>
            <a:br>
              <a:rPr lang="ru-RU" i="1" dirty="0"/>
            </a:br>
            <a:r>
              <a:rPr lang="ru-RU" b="0" i="1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Открылся предо мною вдруг!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1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05D8-C2EF-22CB-B10F-F2FE6D4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365C0-A296-ED5F-357C-634F3485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C84428-4BB9-AD5F-C34B-17CEC5E1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7D43A44-5279-4E8A-F0E4-CA19A802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60350"/>
            <a:ext cx="3270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</a:rPr>
              <a:t>На тихих берегах Москвы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Церквей, венчанные крестами,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Сияют ветхие главы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Над монастырскими стенами.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Кругом простерлись по холмам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Вовек не рубленные рощи,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Издавна почивают там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Угодника святые мощи.</a:t>
            </a:r>
          </a:p>
        </p:txBody>
      </p:sp>
    </p:spTree>
    <p:extLst>
      <p:ext uri="{BB962C8B-B14F-4D97-AF65-F5344CB8AC3E}">
        <p14:creationId xmlns:p14="http://schemas.microsoft.com/office/powerpoint/2010/main" val="233683526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188</TotalTime>
  <Words>1004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Franklin Gothic Book</vt:lpstr>
      <vt:lpstr>times new roman</vt:lpstr>
      <vt:lpstr>times new roman</vt:lpstr>
      <vt:lpstr>Times New Roman Cyr</vt:lpstr>
      <vt:lpstr>Уголки</vt:lpstr>
      <vt:lpstr>Изображение города в русской литературе XIX века </vt:lpstr>
      <vt:lpstr>Объект исследования:</vt:lpstr>
      <vt:lpstr>Предмет исследования:</vt:lpstr>
      <vt:lpstr>Цель работы:</vt:lpstr>
      <vt:lpstr>Задачи исследования: </vt:lpstr>
      <vt:lpstr>Москва и Санкт-Петербург, непохожие на другие города России, часто становились местом действия литературных произведений</vt:lpstr>
      <vt:lpstr>Москва в романе "Евгений Онегин"</vt:lpstr>
      <vt:lpstr>Презентация PowerPoint</vt:lpstr>
      <vt:lpstr>Презентация PowerPoint</vt:lpstr>
      <vt:lpstr>Портрет Москвы в творчестве Н.М. Карамзина</vt:lpstr>
      <vt:lpstr>Презентация PowerPoint</vt:lpstr>
      <vt:lpstr>Портрет Санкт- Петербурга в поэзии А.С. Пушкина</vt:lpstr>
      <vt:lpstr>Презентация PowerPoint</vt:lpstr>
      <vt:lpstr>Портрет Санкт-Петербурга в творчестве Н.В. Гоголя </vt:lpstr>
      <vt:lpstr>Презентация PowerPoint</vt:lpstr>
      <vt:lpstr>Презентация PowerPoint</vt:lpstr>
      <vt:lpstr>Презентация PowerPoint</vt:lpstr>
      <vt:lpstr>Результаты опроса</vt:lpstr>
      <vt:lpstr>Результаты опроса</vt:lpstr>
      <vt:lpstr>Проектный продукт 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Портреты городов в русской поэзии 19 вв. </dc:title>
  <dc:creator>user</dc:creator>
  <cp:lastModifiedBy>1</cp:lastModifiedBy>
  <cp:revision>39</cp:revision>
  <dcterms:created xsi:type="dcterms:W3CDTF">2023-02-18T14:32:11Z</dcterms:created>
  <dcterms:modified xsi:type="dcterms:W3CDTF">2024-10-21T17:58:22Z</dcterms:modified>
</cp:coreProperties>
</file>