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7" r:id="rId6"/>
    <p:sldId id="265" r:id="rId7"/>
    <p:sldId id="266" r:id="rId8"/>
    <p:sldId id="258" r:id="rId9"/>
    <p:sldId id="284" r:id="rId10"/>
    <p:sldId id="285" r:id="rId11"/>
    <p:sldId id="287" r:id="rId12"/>
    <p:sldId id="286" r:id="rId13"/>
    <p:sldId id="283" r:id="rId14"/>
    <p:sldId id="269" r:id="rId15"/>
    <p:sldId id="272" r:id="rId16"/>
    <p:sldId id="271" r:id="rId17"/>
    <p:sldId id="270" r:id="rId18"/>
    <p:sldId id="259" r:id="rId19"/>
    <p:sldId id="276" r:id="rId20"/>
    <p:sldId id="275" r:id="rId21"/>
    <p:sldId id="274" r:id="rId22"/>
    <p:sldId id="273" r:id="rId23"/>
    <p:sldId id="277" r:id="rId24"/>
    <p:sldId id="278" r:id="rId25"/>
    <p:sldId id="279" r:id="rId26"/>
    <p:sldId id="282" r:id="rId27"/>
    <p:sldId id="281" r:id="rId28"/>
    <p:sldId id="280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96BD-38EB-4FC3-A364-37210A66F2FF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34AD-DCE9-40B6-A961-ED7FBC672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81C3-3B61-4DA4-8090-626C69C6B015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4B5B-3201-4216-AB35-4C0C0FEAD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D6EB-C900-4CDB-9F68-2B47B53A2017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B324-7E88-46FE-9147-890473228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565B-D14E-4485-85D6-2B07549F8808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A2BF-B09D-4C74-AE95-BCBB9EC2A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CF46-341A-41AE-9922-4530F86DBB6D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F621-654C-4CF8-A8DE-B33FB46DD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3419-2762-43C2-A633-05632D20B950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14B7-E5EE-4BDA-B2FE-742C75DBC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4F0C-DDC6-46BC-82BA-1B2E0637040E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C19F-4AE5-4198-B83F-0F79BC15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0A2A-6F51-4DC1-8C36-EB449DC5C9BA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24FD-216B-4261-8C00-6E9262B88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722F-9C50-4633-B230-CF7D2CE24105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D934-8CEB-445B-8BC7-D9517C4C6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EA71-22E5-4F0C-9DF0-ED0ABBFC6B67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426A-2470-4BD7-A41B-5E226C883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CBEF-B544-4734-9DE4-4C536B1D509C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377C-9873-45E9-A5D5-098CD0418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634742-F928-4C41-94E0-EAD48E1979A3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BD0D8-2FE6-4EEE-AF7F-2228E428C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528" y="3212976"/>
            <a:ext cx="7316886" cy="250033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u="sng" dirty="0">
                <a:solidFill>
                  <a:srgbClr val="7030A0"/>
                </a:solidFill>
              </a:rPr>
              <a:t>«Лучшие знатоки правил дорожного движения»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977640"/>
            <a:ext cx="394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u="sng" dirty="0">
                <a:solidFill>
                  <a:srgbClr val="7030A0"/>
                </a:solidFill>
              </a:rPr>
              <a:t>Словарь дорожных сокращений 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4848017"/>
            <a:ext cx="735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Дорожно-патрульная служба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64318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расшифровывается - ДПС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4447" y="1580542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7030A0"/>
                </a:solidFill>
              </a:rPr>
              <a:t>Словарь дорожных сокращений 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8254" y="4112207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hangingPunct="0"/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hangingPunct="0"/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hangingPunct="0"/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hangingPunct="0"/>
            <a:endParaRPr lang="ru-RU" sz="1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eaLnBrk="0" hangingPunct="0"/>
            <a:r>
              <a:rPr lang="ru-RU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Дорожно-транспортное происшествие</a:t>
            </a:r>
            <a:endParaRPr lang="ru-RU" sz="28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hangingPunct="0"/>
            <a:endParaRPr kumimoji="0" lang="ru-RU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9492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расшифровывается - </a:t>
            </a:r>
            <a:r>
              <a:rPr lang="ru-RU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ДТП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7030A0"/>
                </a:solidFill>
              </a:rPr>
              <a:t>Словарь дорожных сокращений 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4892026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Государственная инспекция безопасности дорожного движения.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01195"/>
            <a:ext cx="810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Как расшифровывается - </a:t>
            </a:r>
            <a:r>
              <a:rPr lang="ru-RU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ГИБДД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Предупреждающие знаки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971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4995271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Пешеходный переход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46396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данный знак?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06D66-74B8-4499-AA50-C2FA5FD5C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92" y="2924820"/>
            <a:ext cx="1942006" cy="194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Предупреждающие знаки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9795" y="4797152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Дорожные работы.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1505" y="239480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данный знак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B35F72-87CB-4B38-8D70-E21242C89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899671"/>
            <a:ext cx="2016224" cy="178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Предупреждающие знаки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15591" y="5117969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ЖЕЛЕЗНОДОРОЖНЫЙ ПЕРЕЕЗД СО ШЛАГБАУМОМ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480" y="2325382"/>
            <a:ext cx="7929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данный знак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16C9E2-E295-43CE-9A24-3B7A8174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643182"/>
            <a:ext cx="2705452" cy="237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Предупреждающие знаки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1002" y="5360508"/>
            <a:ext cx="7919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Пересечение равнозначных дорог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82615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данный знак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D87201-7ECB-4658-868C-454680ABB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996952"/>
            <a:ext cx="2233111" cy="196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Предупреждающие знаки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4542359"/>
            <a:ext cx="7889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hangingPunct="0"/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kumimoji="0" lang="ru-RU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8599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данный знак?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616" y="4898843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Выезд на набережную.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2C8CC-74BF-4C29-B720-D8D412C46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429" y="2733539"/>
            <a:ext cx="2428491" cy="213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Запрещающие знаки</a:t>
            </a: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971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347" y="5364320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4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Въезд запрещен (кирпич)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556206"/>
            <a:ext cx="7960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запрещает этот знак ?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D58B9-8856-42DF-8BEF-32EA2FB12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883129"/>
            <a:ext cx="2455692" cy="245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Запрещающие знаки</a:t>
            </a: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628" y="5310530"/>
            <a:ext cx="8001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Поворот налево запрещен.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285992"/>
            <a:ext cx="400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этот знак?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48BDA4-A340-4DC6-B2A2-490027AA8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566187"/>
            <a:ext cx="2670279" cy="268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59593"/>
              </p:ext>
            </p:extLst>
          </p:nvPr>
        </p:nvGraphicFramePr>
        <p:xfrm>
          <a:off x="457200" y="1600200"/>
          <a:ext cx="7786743" cy="468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3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Ребусы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FF00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39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>
                          <a:solidFill>
                            <a:srgbClr val="7030A0"/>
                          </a:solidFill>
                        </a:rPr>
                        <a:t>Словарь дорожных сокращений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7030A0"/>
                          </a:solidFill>
                          <a:hlinkClick r:id="rId7" action="ppaction://hlinksldjump"/>
                        </a:rPr>
                        <a:t>1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7030A0"/>
                          </a:solidFill>
                          <a:hlinkClick r:id="rId8" action="ppaction://hlinksldjump"/>
                        </a:rPr>
                        <a:t>2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3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7030A0"/>
                          </a:solidFill>
                          <a:hlinkClick r:id="rId10" action="ppaction://hlinksldjump"/>
                        </a:rPr>
                        <a:t>4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7030A0"/>
                          </a:solidFill>
                          <a:hlinkClick r:id="rId11" action="ppaction://hlinksldjump"/>
                        </a:rPr>
                        <a:t>5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Предупреждающие 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0000"/>
                          </a:solidFill>
                          <a:hlinkClick r:id="rId12" action="ppaction://hlinksldjump"/>
                        </a:rPr>
                        <a:t>1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0000"/>
                          </a:solidFill>
                          <a:hlinkClick r:id="rId13" action="ppaction://hlinksldjump"/>
                        </a:rPr>
                        <a:t>2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0000"/>
                          </a:solidFill>
                          <a:hlinkClick r:id="rId14" action="ppaction://hlinksldjump"/>
                        </a:rPr>
                        <a:t>3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0000"/>
                          </a:solidFill>
                          <a:hlinkClick r:id="rId15" action="ppaction://hlinksldjump"/>
                        </a:rPr>
                        <a:t>4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FF0000"/>
                          </a:solidFill>
                          <a:hlinkClick r:id="rId16" action="ppaction://hlinksldjump"/>
                        </a:rPr>
                        <a:t>5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43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Запрещающие знаки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70C0"/>
                          </a:solidFill>
                          <a:hlinkClick r:id="rId17" action="ppaction://hlinksldjump"/>
                        </a:rPr>
                        <a:t>1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70C0"/>
                          </a:solidFill>
                          <a:hlinkClick r:id="rId18" action="ppaction://hlinksldjump"/>
                        </a:rPr>
                        <a:t>2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70C0"/>
                          </a:solidFill>
                          <a:hlinkClick r:id="rId19" action="ppaction://hlinksldjump"/>
                        </a:rPr>
                        <a:t>3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70C0"/>
                          </a:solidFill>
                          <a:hlinkClick r:id="rId20" action="ppaction://hlinksldjump"/>
                        </a:rPr>
                        <a:t>4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70C0"/>
                          </a:solidFill>
                          <a:hlinkClick r:id="rId21" action="ppaction://hlinksldjump"/>
                        </a:rPr>
                        <a:t>5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879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>
                          <a:solidFill>
                            <a:srgbClr val="C00000"/>
                          </a:solidFill>
                        </a:rPr>
                        <a:t>Загадки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4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Запрещающие знаки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7" y="2262165"/>
            <a:ext cx="7786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запрещает этот знак?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774" y="5207309"/>
            <a:ext cx="7674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Разворот запрещен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5F2251-4BFD-4EE4-8464-063B71DE5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982" y="2632489"/>
            <a:ext cx="2376035" cy="237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Запрещающие знаки</a:t>
            </a: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2291081"/>
            <a:ext cx="7949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обозначает этот знак?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7683" y="5048920"/>
            <a:ext cx="7949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Обгон запрещен.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20A790-B255-4370-8D00-B4E742B5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492896"/>
            <a:ext cx="2341354" cy="234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Запрещающие знаки</a:t>
            </a: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34407" y="4912857"/>
            <a:ext cx="7572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Ограничение массы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88255"/>
            <a:ext cx="7818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этот </a:t>
            </a:r>
            <a:r>
              <a:rPr lang="ru-RU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хнак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0C8F4B-A13F-40BC-9AAB-19BDBE623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43" y="2519635"/>
            <a:ext cx="2086820" cy="208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89471" y="1714488"/>
            <a:ext cx="1425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Загадки</a:t>
            </a:r>
          </a:p>
        </p:txBody>
      </p:sp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971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5576" y="5231187"/>
            <a:ext cx="767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дорожного движения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4441" y="235743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Транспорт — лучший наш помощник,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Но опасным стать он может.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Чтобы жизни сохранить,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Что должны мы заучить?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89474" y="171448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Загадки</a:t>
            </a:r>
          </a:p>
        </p:txBody>
      </p:sp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54345" y="5140642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Тротуар</a:t>
            </a:r>
            <a:endParaRPr lang="ru-RU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428869"/>
            <a:ext cx="7026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Здесь не катится автобус.</a:t>
            </a:r>
          </a:p>
          <a:p>
            <a:pPr algn="ctr"/>
            <a:r>
              <a:rPr lang="ru-RU" sz="2000" b="1" dirty="0"/>
              <a:t>Здесь трамваи не пройдут.</a:t>
            </a:r>
          </a:p>
          <a:p>
            <a:pPr algn="ctr"/>
            <a:r>
              <a:rPr lang="ru-RU" sz="2000" b="1" dirty="0"/>
              <a:t>Здесь спокойно пешеходы</a:t>
            </a:r>
          </a:p>
          <a:p>
            <a:pPr algn="ctr"/>
            <a:r>
              <a:rPr lang="ru-RU" sz="2000" b="1" dirty="0"/>
              <a:t>Вдоль по улице идут.</a:t>
            </a:r>
          </a:p>
          <a:p>
            <a:pPr algn="ctr"/>
            <a:r>
              <a:rPr lang="ru-RU" sz="2000" b="1" dirty="0"/>
              <a:t>Для машин и для трамвая</a:t>
            </a:r>
          </a:p>
          <a:p>
            <a:pPr algn="ctr"/>
            <a:r>
              <a:rPr lang="ru-RU" sz="2000" b="1" dirty="0"/>
              <a:t>Путь-дорога есть другая.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1637" y="1594766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2697" y="163147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Загадки</a:t>
            </a: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60286" y="5013232"/>
            <a:ext cx="8188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Неровная дорога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286" y="2428868"/>
            <a:ext cx="804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Это что за чудо-юдо,</a:t>
            </a:r>
          </a:p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Два горба, как у верблюда?</a:t>
            </a:r>
          </a:p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Треугольный этот знак</a:t>
            </a:r>
          </a:p>
          <a:p>
            <a:pPr lvl="0" indent="450850"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он 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1637" y="1587939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6526" y="160468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Загадки</a:t>
            </a: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33806" y="5304983"/>
            <a:ext cx="799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1637" y="2269572"/>
            <a:ext cx="5386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 этим знаком, как ни странно,</a:t>
            </a:r>
          </a:p>
          <a:p>
            <a:pPr algn="ctr"/>
            <a:r>
              <a:rPr lang="ru-RU" sz="2400" b="1" dirty="0"/>
              <a:t>Все ждут чего-то постоянно.</a:t>
            </a:r>
          </a:p>
          <a:p>
            <a:pPr algn="ctr"/>
            <a:r>
              <a:rPr lang="ru-RU" sz="2400" b="1" dirty="0"/>
              <a:t>Кто-то сидя, кто-то стоя…</a:t>
            </a:r>
          </a:p>
          <a:p>
            <a:pPr algn="ctr"/>
            <a:r>
              <a:rPr lang="ru-RU" sz="2400" b="1" dirty="0"/>
              <a:t>Что за место здесь такое?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635798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89474" y="171448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Загадки</a:t>
            </a: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6524" y="5056543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Въезд запрещен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362225"/>
            <a:ext cx="7647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 круг, прямоугольник</a:t>
            </a:r>
          </a:p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Знать обязан каждый школьник:</a:t>
            </a:r>
          </a:p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Это очень строгий знак.</a:t>
            </a:r>
          </a:p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куда б вы не спешили</a:t>
            </a:r>
          </a:p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папой на автомобиле,</a:t>
            </a:r>
          </a:p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 проедете никак.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1857364"/>
            <a:ext cx="42905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86211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3071834" cy="29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BA0A1-F6DF-4F47-9FF2-CDAED550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68" y="2060848"/>
            <a:ext cx="5976664" cy="43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714488"/>
            <a:ext cx="62865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3202" y="1643050"/>
            <a:ext cx="13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FFFF00"/>
                </a:solidFill>
              </a:rPr>
              <a:t>Ребусы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7174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971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013176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дорога.</a:t>
            </a:r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0965B-0E61-4515-8696-4C8DE49B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50" y="2489856"/>
            <a:ext cx="6958371" cy="215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6856" y="1714488"/>
            <a:ext cx="62865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3203" y="1643050"/>
            <a:ext cx="13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FF00"/>
                </a:solidFill>
              </a:rPr>
              <a:t>Ребусы</a:t>
            </a:r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486425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dirty="0"/>
              <a:t>0бочина.</a:t>
            </a:r>
          </a:p>
          <a:p>
            <a:pPr lvl="0" indent="450850" eaLnBrk="0" hangingPunct="0"/>
            <a:endParaRPr lang="ru-RU" sz="2000" dirty="0"/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6060" y="2768395"/>
            <a:ext cx="691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0A638-9759-443A-A9B1-12631C07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3" y="2278194"/>
            <a:ext cx="6913527" cy="266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7915" y="1743260"/>
            <a:ext cx="62865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3203" y="1643050"/>
            <a:ext cx="13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FF00"/>
                </a:solidFill>
              </a:rPr>
              <a:t>Ребусы</a:t>
            </a:r>
          </a:p>
        </p:txBody>
      </p:sp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4336" y="2875181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endParaRPr lang="ru-RU" sz="2800" b="1" dirty="0">
              <a:ea typeface="Times New Roman" pitchFamily="18" charset="0"/>
            </a:endParaRPr>
          </a:p>
          <a:p>
            <a:pPr lvl="0" indent="450850" algn="ctr"/>
            <a:endParaRPr lang="ru-RU" sz="2800" b="1" dirty="0">
              <a:ea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72514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i="1" dirty="0">
                <a:ea typeface="Times New Roman" pitchFamily="18" charset="0"/>
              </a:rPr>
              <a:t>Шоссе.</a:t>
            </a:r>
          </a:p>
          <a:p>
            <a:pPr lvl="0" algn="ctr" eaLnBrk="0" hangingPunct="0"/>
            <a:endParaRPr lang="ru-RU" sz="2800" i="1" dirty="0">
              <a:ea typeface="Times New Roman" pitchFamily="18" charset="0"/>
            </a:endParaRPr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0F573-3E3A-4FED-A4E8-34B497BE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86636"/>
            <a:ext cx="7016368" cy="2682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CA7CC8-3090-4D3A-BE16-35119F0DC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765294"/>
            <a:ext cx="1920406" cy="228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714488"/>
            <a:ext cx="62865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3202" y="1643050"/>
            <a:ext cx="13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FF00"/>
                </a:solidFill>
              </a:rPr>
              <a:t>Ребусы</a:t>
            </a:r>
          </a:p>
        </p:txBody>
      </p:sp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99078" y="4698045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2400" i="1" dirty="0">
                <a:ea typeface="Times New Roman" pitchFamily="18" charset="0"/>
              </a:rPr>
              <a:t> Автобус.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endParaRPr lang="ru-RU" sz="2400" i="1" dirty="0">
              <a:ea typeface="Times New Roman" pitchFamily="18" charset="0"/>
            </a:endParaRPr>
          </a:p>
          <a:p>
            <a:pPr lvl="0" algn="just" eaLnBrk="0" hangingPunct="0"/>
            <a:endParaRPr lang="ru-RU" sz="2400" i="1" dirty="0"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7174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2800" b="1" dirty="0">
              <a:ea typeface="Times New Roman" pitchFamily="18" charset="0"/>
            </a:endParaRPr>
          </a:p>
          <a:p>
            <a:pPr lvl="0" indent="450850" algn="just"/>
            <a:endParaRPr lang="ru-RU" sz="2800" b="1" dirty="0">
              <a:ea typeface="Times New Roman" pitchFamily="18" charset="0"/>
            </a:endParaRPr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0F70D-56BF-4B7A-B784-F4929781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0" y="2247241"/>
            <a:ext cx="7852329" cy="2276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03E1C9-A207-4720-B3EC-F045FD0EB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117" y="2252569"/>
            <a:ext cx="695004" cy="45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714488"/>
            <a:ext cx="628654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3202" y="1643050"/>
            <a:ext cx="13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FFFF00"/>
                </a:solidFill>
              </a:rPr>
              <a:t>Ребусы</a:t>
            </a:r>
          </a:p>
        </p:txBody>
      </p:sp>
      <p:pic>
        <p:nvPicPr>
          <p:cNvPr id="717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87432" y="4868065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800" i="1" dirty="0">
                <a:ea typeface="Times New Roman" pitchFamily="18" charset="0"/>
              </a:rPr>
              <a:t>  Водитель.</a:t>
            </a:r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F348D6-4B41-447B-B37A-79BBA00E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85992"/>
            <a:ext cx="6731586" cy="265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204" y="1577612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>
                <a:solidFill>
                  <a:srgbClr val="7030A0"/>
                </a:solidFill>
              </a:rPr>
              <a:t>Словарь дорожных сокращений 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971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2719581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расшифровывается - </a:t>
            </a:r>
            <a:r>
              <a:rPr lang="ru-RU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ПДД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013176"/>
            <a:ext cx="8104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Правила дорожного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14488"/>
            <a:ext cx="67151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7030A0"/>
                </a:solidFill>
              </a:rPr>
              <a:t>Словарь дорожных сокращений </a:t>
            </a: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929586" y="5572140"/>
            <a:ext cx="50006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4871030"/>
            <a:ext cx="79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 дорожного движения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4403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расшифровывается - </a:t>
            </a:r>
            <a:r>
              <a:rPr lang="ru-RU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БДД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884</TotalTime>
  <Words>359</Words>
  <Application>Microsoft Office PowerPoint</Application>
  <PresentationFormat>Экран (4:3)</PresentationFormat>
  <Paragraphs>133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Шаблон1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Владимир Кабаков</cp:lastModifiedBy>
  <cp:revision>86</cp:revision>
  <dcterms:created xsi:type="dcterms:W3CDTF">2013-04-28T06:37:56Z</dcterms:created>
  <dcterms:modified xsi:type="dcterms:W3CDTF">2024-09-16T08:35:49Z</dcterms:modified>
</cp:coreProperties>
</file>