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53358e683b40f5731575c6ac4011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Milyen_zenevel_csokkentheto_a_magas_vernyom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204864"/>
            <a:ext cx="3960440" cy="282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051720" y="188640"/>
            <a:ext cx="60486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Значение музыки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жизни человека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5517232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Годжаева Н.А., учитель музыки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МБОУ СОШ № 1 </a:t>
            </a:r>
            <a:r>
              <a:rPr lang="ru-RU" b="1" dirty="0" err="1" smtClean="0">
                <a:solidFill>
                  <a:schemeClr val="tx2"/>
                </a:solidFill>
              </a:rPr>
              <a:t>им.А.А.Курбаева</a:t>
            </a: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с.Вольно-Надеждинское</a:t>
            </a:r>
            <a:r>
              <a:rPr lang="ru-RU" b="1" dirty="0" smtClean="0">
                <a:solidFill>
                  <a:schemeClr val="tx2"/>
                </a:solidFill>
              </a:rPr>
              <a:t> Приморский край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53358e683b40f5731575c6ac4011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332656"/>
            <a:ext cx="69847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Музыка – это универсальный язык, который  способен передать эмоции и чувства, которые иногда трудно выразить словами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7" name="Рисунок 6" descr="GettyGirlHeadphonesSad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44824"/>
            <a:ext cx="2039543" cy="1528298"/>
          </a:xfrm>
          <a:prstGeom prst="rect">
            <a:avLst/>
          </a:prstGeom>
        </p:spPr>
      </p:pic>
      <p:pic>
        <p:nvPicPr>
          <p:cNvPr id="9" name="Рисунок 8" descr="621b66f0-fa33-5276-9939-f5259de3086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772816"/>
            <a:ext cx="270096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09e69f7626b14c9ec6635c7287f86b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916832"/>
            <a:ext cx="2273292" cy="1512168"/>
          </a:xfrm>
          <a:prstGeom prst="rect">
            <a:avLst/>
          </a:prstGeom>
        </p:spPr>
      </p:pic>
      <p:pic>
        <p:nvPicPr>
          <p:cNvPr id="11" name="Рисунок 10" descr="8e095072750ddae7ca53a96179830427.png"/>
          <p:cNvPicPr>
            <a:picLocks noChangeAspect="1"/>
          </p:cNvPicPr>
          <p:nvPr/>
        </p:nvPicPr>
        <p:blipFill>
          <a:blip r:embed="rId6" cstate="print"/>
          <a:srcRect l="28739"/>
          <a:stretch>
            <a:fillRect/>
          </a:stretch>
        </p:blipFill>
        <p:spPr>
          <a:xfrm>
            <a:off x="6804248" y="4509120"/>
            <a:ext cx="2193270" cy="21640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83768" y="2967335"/>
            <a:ext cx="4046473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Она пронизывает все</a:t>
            </a:r>
          </a:p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аспекты нашей жизни,</a:t>
            </a:r>
          </a:p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от рождения до смерти и сопровождает нас в самые важные </a:t>
            </a:r>
          </a:p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моменты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53358e683b40f5731575c6ac4011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88640"/>
            <a:ext cx="76328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С самого раннего  возраста мы сталкиваемся с музыкой.  Колыбельные, которые поют нам мамы,  </a:t>
            </a: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создают атмосферу уюта и безопасности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6" name="Рисунок 5" descr="scale_120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556792"/>
            <a:ext cx="3384376" cy="1903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92080" y="1268760"/>
            <a:ext cx="36004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  <a:p>
            <a:pPr algn="ctr"/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В детстве мы начинае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м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осваивать музыкальные </a:t>
            </a: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и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нструменты, участвуем в школьных хорах и концертах </a:t>
            </a:r>
            <a:endParaRPr lang="ru-RU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8" name="Рисунок 7" descr="6612539123.jpg"/>
          <p:cNvPicPr>
            <a:picLocks noChangeAspect="1"/>
          </p:cNvPicPr>
          <p:nvPr/>
        </p:nvPicPr>
        <p:blipFill>
          <a:blip r:embed="rId4" cstate="print"/>
          <a:srcRect l="5179" r="2378" b="29000"/>
          <a:stretch>
            <a:fillRect/>
          </a:stretch>
        </p:blipFill>
        <p:spPr>
          <a:xfrm>
            <a:off x="6372200" y="4077072"/>
            <a:ext cx="2520280" cy="25821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23728" y="2967335"/>
            <a:ext cx="46005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  <a:p>
            <a:pPr algn="ct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endParaRPr lang="ru-RU" sz="24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  <a:p>
            <a:pPr algn="ctr"/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Эти занятия развивают не</a:t>
            </a:r>
          </a:p>
          <a:p>
            <a:pPr algn="ctr"/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только музыкальные </a:t>
            </a: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с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пособности, но и </a:t>
            </a:r>
          </a:p>
          <a:p>
            <a:pPr algn="ctr"/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дисциплину,</a:t>
            </a:r>
          </a:p>
          <a:p>
            <a:pPr algn="ctr"/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командный дух</a:t>
            </a:r>
          </a:p>
          <a:p>
            <a:pPr algn="ctr"/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и уверенность в себе</a:t>
            </a:r>
            <a:endParaRPr lang="ru-RU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53358e683b40f5731575c6ac4011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6044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  Во взрослом возрасте музыка становится  неотъемлемой </a:t>
            </a: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частью нашего повседневного  существования. </a:t>
            </a: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  Мы слушаем любимые  песни во время поездок на работу, </a:t>
            </a: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на прогулках или  во время занятий спортом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7" name="Рисунок 6" descr="f87f3fd7eaab27a6a125687111ecb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204864"/>
            <a:ext cx="2914597" cy="1944216"/>
          </a:xfrm>
          <a:prstGeom prst="rect">
            <a:avLst/>
          </a:prstGeom>
        </p:spPr>
      </p:pic>
      <p:pic>
        <p:nvPicPr>
          <p:cNvPr id="6" name="Рисунок 5" descr="Car-Ergonomics-Body-01-20221404-1024x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204864"/>
            <a:ext cx="3110745" cy="19442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71799" y="3890664"/>
            <a:ext cx="58326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Музыка помогает нам справляться со стрессом, поднимает настроение и служит фоном для важных событий в нашей жизни : свадеб, праздников и </a:t>
            </a:r>
            <a:r>
              <a:rPr lang="ru-RU" sz="2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тд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.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53358e683b40f5731575c6ac4011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188640"/>
            <a:ext cx="69127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Кроме того, музыка обладает удивительной способностью объединять людей. Концерты и музыкальные фестивали собирают тысячи людей, независимо от их культурного и социального фона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6" name="Рисунок 5" descr="3cc54092d31db13d5a46fe7c9ab127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844824"/>
            <a:ext cx="3712086" cy="2412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67744" y="2967335"/>
            <a:ext cx="662473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  <a:p>
            <a:pPr algn="ct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endParaRPr lang="ru-RU" sz="24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  <a:p>
            <a:pPr algn="ct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Музыка может служить инструментом для социальной активности, вдохновляя на перемены и объединяя людей вокруг</a:t>
            </a: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общих целей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53358e683b40f5731575c6ac4011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332656"/>
            <a:ext cx="71287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Не стоит забывать и о терапевтическом эффекте музыки Музыкотерапия используется для лечения различных психологических и</a:t>
            </a: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физических заболеваний.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  <p:pic>
        <p:nvPicPr>
          <p:cNvPr id="6" name="Рисунок 5" descr="f85db415-e850-55ec-bdce-e3cccb856ad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988840"/>
            <a:ext cx="3672408" cy="2065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 flipH="1">
            <a:off x="2699792" y="1988841"/>
            <a:ext cx="619268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Музыкотерапия используется для лечения различных психологических и физических заболеваний. Звуки музыки могут успокаивать, помогать справляться с  депрессией и тревожностью, восстанавливаться после травм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53358e683b40f5731575c6ac4011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404664"/>
            <a:ext cx="6408712" cy="57246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Заключение: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Музыка – это не просто набор звуков,</a:t>
            </a:r>
          </a:p>
          <a:p>
            <a:pPr algn="ctr"/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 это мощный инструмент, который влияет на нашу жизнь на многих уровнях. </a:t>
            </a:r>
          </a:p>
          <a:p>
            <a:pPr algn="ctr"/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Она формирует нашу идентичность, помогает справляться с эмоциями и объединяет нас с другими людьми. В мире, где так все быстро меняется, музыка остается постоянным источником вдохновения и утешения. Поэтому стоит ценить и беречь это удивительное искусство, которое </a:t>
            </a:r>
          </a:p>
          <a:p>
            <a:pPr algn="ctr"/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делает нашу жизнь ярче и насыщеннее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328</Words>
  <Application>Microsoft Office PowerPoint</Application>
  <PresentationFormat>Экран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Годжаева</dc:creator>
  <cp:lastModifiedBy>Наталья Годжаева</cp:lastModifiedBy>
  <cp:revision>9</cp:revision>
  <dcterms:created xsi:type="dcterms:W3CDTF">2024-10-07T06:13:50Z</dcterms:created>
  <dcterms:modified xsi:type="dcterms:W3CDTF">2024-10-08T00:10:34Z</dcterms:modified>
</cp:coreProperties>
</file>