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68" autoAdjust="0"/>
    <p:restoredTop sz="94660"/>
  </p:normalViewPr>
  <p:slideViewPr>
    <p:cSldViewPr snapToGrid="0">
      <p:cViewPr varScale="1">
        <p:scale>
          <a:sx n="83" d="100"/>
          <a:sy n="83" d="100"/>
        </p:scale>
        <p:origin x="715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2F3A3-E4D3-4F1A-95D7-3A428C56CF42}" type="datetimeFigureOut">
              <a:rPr lang="ru-RU" smtClean="0"/>
              <a:t>23.10.2024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090B6-0578-482C-A160-642F9ED104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05669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2F3A3-E4D3-4F1A-95D7-3A428C56CF42}" type="datetimeFigureOut">
              <a:rPr lang="ru-RU" smtClean="0"/>
              <a:t>23.10.2024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090B6-0578-482C-A160-642F9ED104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7009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2F3A3-E4D3-4F1A-95D7-3A428C56CF42}" type="datetimeFigureOut">
              <a:rPr lang="ru-RU" smtClean="0"/>
              <a:t>23.10.2024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090B6-0578-482C-A160-642F9ED104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18469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2F3A3-E4D3-4F1A-95D7-3A428C56CF42}" type="datetimeFigureOut">
              <a:rPr lang="ru-RU" smtClean="0"/>
              <a:t>23.10.2024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090B6-0578-482C-A160-642F9ED104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46548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2F3A3-E4D3-4F1A-95D7-3A428C56CF42}" type="datetimeFigureOut">
              <a:rPr lang="ru-RU" smtClean="0"/>
              <a:t>23.10.2024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090B6-0578-482C-A160-642F9ED104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97129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2F3A3-E4D3-4F1A-95D7-3A428C56CF42}" type="datetimeFigureOut">
              <a:rPr lang="ru-RU" smtClean="0"/>
              <a:t>23.10.2024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090B6-0578-482C-A160-642F9ED104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48889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2F3A3-E4D3-4F1A-95D7-3A428C56CF42}" type="datetimeFigureOut">
              <a:rPr lang="ru-RU" smtClean="0"/>
              <a:t>23.10.2024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090B6-0578-482C-A160-642F9ED104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5443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2F3A3-E4D3-4F1A-95D7-3A428C56CF42}" type="datetimeFigureOut">
              <a:rPr lang="ru-RU" smtClean="0"/>
              <a:t>23.10.2024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090B6-0578-482C-A160-642F9ED104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39239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2F3A3-E4D3-4F1A-95D7-3A428C56CF42}" type="datetimeFigureOut">
              <a:rPr lang="ru-RU" smtClean="0"/>
              <a:t>23.10.2024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090B6-0578-482C-A160-642F9ED104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91157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2F3A3-E4D3-4F1A-95D7-3A428C56CF42}" type="datetimeFigureOut">
              <a:rPr lang="ru-RU" smtClean="0"/>
              <a:t>23.10.2024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090B6-0578-482C-A160-642F9ED104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3528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2F3A3-E4D3-4F1A-95D7-3A428C56CF42}" type="datetimeFigureOut">
              <a:rPr lang="ru-RU" smtClean="0"/>
              <a:t>23.10.2024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090B6-0578-482C-A160-642F9ED104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9339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A2F3A3-E4D3-4F1A-95D7-3A428C56CF42}" type="datetimeFigureOut">
              <a:rPr lang="ru-RU" smtClean="0"/>
              <a:t>23.10.2024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7090B6-0578-482C-A160-642F9ED104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0845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692726"/>
            <a:ext cx="9144000" cy="2253673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Упражнения, способствующие формированию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правильной речи у детей старшего дошкольного возраста на занятиях педагога-психолога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922982" y="4812145"/>
            <a:ext cx="5745018" cy="1237673"/>
          </a:xfrm>
        </p:spPr>
        <p:txBody>
          <a:bodyPr/>
          <a:lstStyle/>
          <a:p>
            <a:pPr algn="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Подготовила: педагог-психолог           Родионова С.Н.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18407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153930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74834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457200" algn="just">
              <a:buNone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последние годы в детских садах растет число дошкольников с нарушением речевого развития. </a:t>
            </a:r>
            <a:r>
              <a:rPr lang="ru-RU" sz="22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Психологическое развитие детей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имеющих нарушения речи, имеет свои особенности. У дошкольников с общим недоразвитием речи страдают все </a:t>
            </a:r>
            <a:r>
              <a:rPr lang="ru-RU" sz="22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психические процессы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Значительно снижен объем внимания, наблюдается неустойчивость, слабая концентрация, зрительная и слуховая память, мыслительные процессы, так же слабо развиты.</a:t>
            </a:r>
          </a:p>
          <a:p>
            <a:pPr marL="0" indent="457200" algn="just">
              <a:buNone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 детей с недоразвитием речи 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может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наблюдаться плохая координация движений, слабая мелкая моторика, снижение интереса к игровой деятельности. </a:t>
            </a:r>
            <a:r>
              <a:rPr lang="ru-RU" sz="22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Часто страдает эмоциональная и коммуникативная сфера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дети испытывают трудности в общении, поэтому у них появляется негативное отношение к речевому общению, к себе и окружающим.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162185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и задачи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развитие познавательных процессов(логическое мышление, память, связная речь, слуховое и зрительное внимание)</a:t>
            </a:r>
          </a:p>
          <a:p>
            <a:pPr marL="0" indent="0">
              <a:buNone/>
            </a:pPr>
            <a:r>
              <a:rPr lang="ru-RU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азработать серию упражнений, направленных на речевое развитие у детей старшего дошкольного возраста;</a:t>
            </a:r>
          </a:p>
          <a:p>
            <a:pPr marL="0" indent="0">
              <a:buNone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ключить упражнения на развитие речи, как часть занятия педагога-психолога с детьми старшего дошкольного возраста;</a:t>
            </a:r>
          </a:p>
          <a:p>
            <a:pPr marL="0" indent="0">
              <a:buNone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3)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разработать методические рекомендации для воспитателей и родителей по речевому развитию у дошкольников с учетом их психологических способностей.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18834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Элементы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сихогимнастики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«Скажи ласково»                                                  «Изобрази и назови»</a:t>
            </a:r>
          </a:p>
          <a:p>
            <a:pPr marL="0" indent="0">
              <a:buNone/>
            </a:pP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4893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Игровые упражнения для развития речи и речевого внимания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«Угадайте что я делаю»                                           «Назови слова предметы»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51863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Игры и упражнения для развития межполушарного взаимодействия 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34862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«Ухо- нос»                                                                     «Зеркальное рисование»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3563" y="2484583"/>
            <a:ext cx="4020773" cy="356061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432266"/>
            <a:ext cx="5713961" cy="3174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8687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57275"/>
          </a:xfrm>
        </p:spPr>
        <p:txBody>
          <a:bodyPr>
            <a:normAutofit/>
          </a:bodyPr>
          <a:lstStyle/>
          <a:p>
            <a:pPr algn="ctr"/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Кинезиологические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упражнения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«Колечко»                                     «Кулак-ребро-ладонь»                          «Лезгинка»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230" y="2769610"/>
            <a:ext cx="4067175" cy="176212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931" y="2511116"/>
            <a:ext cx="3587896" cy="2690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4946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214293"/>
          </a:xfrm>
        </p:spPr>
        <p:txBody>
          <a:bodyPr>
            <a:normAutofit/>
          </a:bodyPr>
          <a:lstStyle/>
          <a:p>
            <a:pPr algn="ctr"/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Кинезиологические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сказки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58386"/>
            <a:ext cx="4553527" cy="341514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118555"/>
            <a:ext cx="5146322" cy="2894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0256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92620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Взаимодействие с родителями и воспитателями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6040" y="1446935"/>
            <a:ext cx="3263503" cy="43513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3636" y="1722872"/>
            <a:ext cx="4174836" cy="31311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1579672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260</TotalTime>
  <Words>181</Words>
  <Application>Microsoft Office PowerPoint</Application>
  <PresentationFormat>Широкоэкранный</PresentationFormat>
  <Paragraphs>22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Тема Office</vt:lpstr>
      <vt:lpstr>Упражнения, способствующие формированию правильной речи у детей старшего дошкольного возраста на занятиях педагога-психолога</vt:lpstr>
      <vt:lpstr>Актуальность</vt:lpstr>
      <vt:lpstr>Цель и задачи</vt:lpstr>
      <vt:lpstr>Элементы психогимнастики</vt:lpstr>
      <vt:lpstr>Игровые упражнения для развития речи и речевого внимания</vt:lpstr>
      <vt:lpstr>Игры и упражнения для развития межполушарного взаимодействия </vt:lpstr>
      <vt:lpstr>Кинезиологические упражнения</vt:lpstr>
      <vt:lpstr>Кинезиологические сказки</vt:lpstr>
      <vt:lpstr>Взаимодействие с родителями и воспитателями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Светлана Светлана</dc:creator>
  <cp:lastModifiedBy>Светлана Светлана</cp:lastModifiedBy>
  <cp:revision>51</cp:revision>
  <dcterms:created xsi:type="dcterms:W3CDTF">2023-02-22T05:56:05Z</dcterms:created>
  <dcterms:modified xsi:type="dcterms:W3CDTF">2024-10-23T12:50:19Z</dcterms:modified>
</cp:coreProperties>
</file>