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1"/>
  </p:handoutMasterIdLst>
  <p:sldIdLst>
    <p:sldId id="257" r:id="rId5"/>
    <p:sldId id="264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052" autoAdjust="0"/>
  </p:normalViewPr>
  <p:slideViewPr>
    <p:cSldViewPr snapToGrid="0">
      <p:cViewPr varScale="1">
        <p:scale>
          <a:sx n="90" d="100"/>
          <a:sy n="90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280555"/>
            <a:ext cx="8634845" cy="82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Чаплина Вера Васильевна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2111246"/>
            <a:ext cx="3131249" cy="465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30" y="2111246"/>
            <a:ext cx="5117304" cy="349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39292" y="1468866"/>
            <a:ext cx="610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Штрихи к портрету детского писателя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83831" y="6047509"/>
            <a:ext cx="627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В</a:t>
            </a:r>
            <a:r>
              <a:rPr lang="ru-RU" sz="2800" dirty="0" smtClean="0"/>
              <a:t>ыполнила </a:t>
            </a:r>
            <a:r>
              <a:rPr lang="ru-RU" sz="2800" dirty="0" err="1" smtClean="0"/>
              <a:t>Татур</a:t>
            </a:r>
            <a:r>
              <a:rPr lang="ru-RU" sz="2800" dirty="0" smtClean="0"/>
              <a:t> Е.А.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09" y="135083"/>
            <a:ext cx="2370282" cy="382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7339" y="135083"/>
            <a:ext cx="5725391" cy="82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Потерялась…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783" y="956176"/>
            <a:ext cx="610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Штрих первый</a:t>
            </a:r>
            <a:endParaRPr lang="ru-RU" sz="2800" dirty="0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28155" y="1626319"/>
            <a:ext cx="4622309" cy="1028462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 В возрасте 10 лет Вера потерялась и, как беспризорница, оказалась в детском доме.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898037" y="2440197"/>
            <a:ext cx="5696940" cy="2281476"/>
          </a:xfrm>
          <a:prstGeom prst="wedgeRoundRectCallout">
            <a:avLst>
              <a:gd name="adj1" fmla="val 67055"/>
              <a:gd name="adj2" fmla="val -11279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«Только любовь к животным помогла мне пережить это первое большое горе. Даже находясь в детском доме, я ухитрялась держать щенят, котят и птенцов... Днем я выносила своих питомцев в огромный сад около дома, а на ночь тащила их в спальню и прятала кого в тумбочку, кого под кровать, а кого себе под одеяло. Иногда кто-нибудь из воспитателей обнаруживал моих питомцев, и мне здорово попадало».</a:t>
            </a: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342555" y="5002954"/>
            <a:ext cx="7858027" cy="1359039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/>
              <a:t>Любовь к животным и ответственность за жизни своих «меньших братьев» воспитали в маленькой девочке решительность и умение преодолевать трудности. Эти черты характера и определили её жизненный и творческий путь.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3349" y="148856"/>
            <a:ext cx="8102010" cy="636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Московский зоопарк как отчий дом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4681" y="785301"/>
            <a:ext cx="610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Штрих второй</a:t>
            </a:r>
            <a:endParaRPr lang="ru-RU" sz="2800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1512" y="1345692"/>
            <a:ext cx="6147390" cy="1579424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0" i="0" dirty="0" smtClean="0">
                <a:solidFill>
                  <a:srgbClr val="202122"/>
                </a:solidFill>
                <a:effectLst/>
              </a:rPr>
              <a:t>С 15 лет Вера </a:t>
            </a:r>
            <a:r>
              <a:rPr lang="ru-RU" sz="1600" dirty="0" smtClean="0"/>
              <a:t>стала </a:t>
            </a:r>
            <a:r>
              <a:rPr lang="ru-RU" sz="1600" dirty="0"/>
              <a:t>ходить в </a:t>
            </a:r>
            <a:r>
              <a:rPr lang="ru-RU" sz="1600" dirty="0" smtClean="0"/>
              <a:t>Московский зоопарк </a:t>
            </a:r>
            <a:r>
              <a:rPr lang="ru-RU" sz="1600" dirty="0"/>
              <a:t>и поступила в кружок юных </a:t>
            </a:r>
            <a:r>
              <a:rPr lang="ru-RU" sz="1600" dirty="0" smtClean="0"/>
              <a:t>биологов. </a:t>
            </a:r>
            <a:r>
              <a:rPr lang="ru-RU" sz="1600" b="0" i="0" dirty="0" smtClean="0">
                <a:solidFill>
                  <a:srgbClr val="202122"/>
                </a:solidFill>
                <a:effectLst/>
              </a:rPr>
              <a:t>Будущая писательница наблюдала за животными выкармливала соской звериных детенышей, заботилась о них, стремилась к тому, чтобы звери не особенно чувствовали, что они в неволе.</a:t>
            </a:r>
            <a:endParaRPr lang="ru-RU" sz="1600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904613" y="5061607"/>
            <a:ext cx="6096000" cy="1579424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</a:rPr>
              <a:t>Вере принадлежала идея поселить детенышей зверей всех вместе и приучить их друг к другу, создать общий «детский сад» для маленьких питомцев зоопарка. </a:t>
            </a:r>
            <a:r>
              <a:rPr lang="ru-RU" sz="1600" dirty="0" smtClean="0">
                <a:solidFill>
                  <a:srgbClr val="000000"/>
                </a:solidFill>
              </a:rPr>
              <a:t>Данный эксперимент </a:t>
            </a:r>
            <a:r>
              <a:rPr lang="ru-RU" sz="1600" b="0" i="0" dirty="0" smtClean="0">
                <a:solidFill>
                  <a:srgbClr val="000000"/>
                </a:solidFill>
                <a:effectLst/>
              </a:rPr>
              <a:t>―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b="0" i="0" dirty="0" smtClean="0">
                <a:solidFill>
                  <a:srgbClr val="000000"/>
                </a:solidFill>
                <a:effectLst/>
              </a:rPr>
              <a:t> площадка молодняка </a:t>
            </a:r>
            <a:r>
              <a:rPr lang="ru-RU" sz="1600" dirty="0"/>
              <a:t>на многие годы стала одной из «визитных карточек» Московского </a:t>
            </a:r>
            <a:r>
              <a:rPr lang="ru-RU" sz="1600" dirty="0" smtClean="0"/>
              <a:t>зоопарка.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02" y="2466753"/>
            <a:ext cx="3049340" cy="222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5" y="3120947"/>
            <a:ext cx="2447260" cy="348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46" y="1345692"/>
            <a:ext cx="2732567" cy="255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1" y="3187545"/>
            <a:ext cx="3212796" cy="223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0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739655" y="851180"/>
            <a:ext cx="6096000" cy="14325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</a:rPr>
              <a:t>Среди героев рассказов </a:t>
            </a:r>
            <a:r>
              <a:rPr lang="ru-RU" dirty="0" err="1">
                <a:solidFill>
                  <a:srgbClr val="202122"/>
                </a:solidFill>
              </a:rPr>
              <a:t>Чаплиной</a:t>
            </a:r>
            <a:r>
              <a:rPr lang="ru-RU" dirty="0">
                <a:solidFill>
                  <a:srgbClr val="202122"/>
                </a:solidFill>
              </a:rPr>
              <a:t> такие знаменитые животные Московского зоопарка, как волк </a:t>
            </a:r>
            <a:r>
              <a:rPr lang="ru-RU" dirty="0">
                <a:solidFill>
                  <a:srgbClr val="0645AD"/>
                </a:solidFill>
              </a:rPr>
              <a:t>Арго</a:t>
            </a:r>
            <a:r>
              <a:rPr lang="ru-RU" dirty="0">
                <a:solidFill>
                  <a:srgbClr val="202122"/>
                </a:solidFill>
              </a:rPr>
              <a:t>, тигры </a:t>
            </a:r>
            <a:r>
              <a:rPr lang="ru-RU" dirty="0">
                <a:solidFill>
                  <a:srgbClr val="0645AD"/>
                </a:solidFill>
              </a:rPr>
              <a:t>Раджи</a:t>
            </a:r>
            <a:r>
              <a:rPr lang="ru-RU" dirty="0">
                <a:solidFill>
                  <a:srgbClr val="202122"/>
                </a:solidFill>
              </a:rPr>
              <a:t> и </a:t>
            </a:r>
            <a:r>
              <a:rPr lang="ru-RU" dirty="0">
                <a:solidFill>
                  <a:srgbClr val="0645AD"/>
                </a:solidFill>
              </a:rPr>
              <a:t>Сиротка</a:t>
            </a:r>
            <a:r>
              <a:rPr lang="ru-RU" dirty="0">
                <a:solidFill>
                  <a:srgbClr val="202122"/>
                </a:solidFill>
              </a:rPr>
              <a:t>, медведи </a:t>
            </a:r>
            <a:r>
              <a:rPr lang="ru-RU" dirty="0">
                <a:solidFill>
                  <a:srgbClr val="0645AD"/>
                </a:solidFill>
              </a:rPr>
              <a:t>Борец</a:t>
            </a:r>
            <a:r>
              <a:rPr lang="ru-RU" dirty="0">
                <a:solidFill>
                  <a:srgbClr val="202122"/>
                </a:solidFill>
              </a:rPr>
              <a:t> и </a:t>
            </a:r>
            <a:r>
              <a:rPr lang="ru-RU" dirty="0">
                <a:solidFill>
                  <a:srgbClr val="0645AD"/>
                </a:solidFill>
              </a:rPr>
              <a:t>Марьям</a:t>
            </a:r>
            <a:r>
              <a:rPr lang="ru-RU" dirty="0">
                <a:solidFill>
                  <a:srgbClr val="202122"/>
                </a:solidFill>
              </a:rPr>
              <a:t>, кондор </a:t>
            </a:r>
            <a:r>
              <a:rPr lang="ru-RU" dirty="0">
                <a:solidFill>
                  <a:srgbClr val="0645AD"/>
                </a:solidFill>
              </a:rPr>
              <a:t>Кузя</a:t>
            </a:r>
            <a:r>
              <a:rPr lang="ru-RU" dirty="0">
                <a:solidFill>
                  <a:srgbClr val="202122"/>
                </a:solidFill>
              </a:rPr>
              <a:t>, слон </a:t>
            </a:r>
            <a:r>
              <a:rPr lang="ru-RU" dirty="0" err="1">
                <a:solidFill>
                  <a:srgbClr val="0645AD"/>
                </a:solidFill>
              </a:rPr>
              <a:t>Шанго</a:t>
            </a:r>
            <a:r>
              <a:rPr lang="ru-RU" dirty="0">
                <a:solidFill>
                  <a:srgbClr val="202122"/>
                </a:solidFill>
              </a:rPr>
              <a:t> и другие.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85" y="2497066"/>
            <a:ext cx="2485064" cy="325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6" y="3593236"/>
            <a:ext cx="2378149" cy="296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35" y="3593236"/>
            <a:ext cx="2392325" cy="299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90" y="3141076"/>
            <a:ext cx="2270555" cy="344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36321"/>
            <a:ext cx="2229294" cy="297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86" y="236321"/>
            <a:ext cx="2477178" cy="318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8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7339" y="135083"/>
            <a:ext cx="5725391" cy="82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Письма львице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783" y="956176"/>
            <a:ext cx="610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Штрих третий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572" y="1549932"/>
            <a:ext cx="6520544" cy="2167116"/>
          </a:xfrm>
          <a:prstGeom prst="snip2DiagRect">
            <a:avLst>
              <a:gd name="adj1" fmla="val 0"/>
              <a:gd name="adj2" fmla="val 15708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Писательница взяла из зоопарка в свою коммунальную квартиру больную девочку-львенка, от которой отказалась мать. Львенка назвали Кинули. Вера со своим мужем и сыном ютились вместе с Кинули почти год. Они выходили больное животное. </a:t>
            </a:r>
            <a:r>
              <a:rPr lang="ru-RU" sz="1600" dirty="0"/>
              <a:t>И</a:t>
            </a:r>
            <a:r>
              <a:rPr lang="ru-RU" sz="1600" dirty="0" smtClean="0"/>
              <a:t>м помогала  овчарка Пери, которая заменила на время маму львенка. Вера кормила Кинули молоком из бутылочки, а овчарка </a:t>
            </a:r>
            <a:r>
              <a:rPr lang="ru-RU" sz="1600" dirty="0"/>
              <a:t>грела малышку под своим шерстяным боком и тщательно вылизывала.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422926" y="4956582"/>
            <a:ext cx="6096000" cy="1579424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202122"/>
                </a:solidFill>
              </a:rPr>
              <a:t>После выхода рассказа о Кинули на Чаплину буквально обрушился поток писем от незнакомых детей и взрослых из разных городов страны. Причем большинство из них, не зная её точного адреса, надписывали конверты просто: «</a:t>
            </a:r>
            <a:r>
              <a:rPr lang="ru-RU" sz="1600" dirty="0">
                <a:solidFill>
                  <a:schemeClr val="accent5"/>
                </a:solidFill>
              </a:rPr>
              <a:t>Московский зоопарк, Кинули </a:t>
            </a:r>
            <a:r>
              <a:rPr lang="ru-RU" sz="1600" dirty="0" err="1">
                <a:solidFill>
                  <a:schemeClr val="accent5"/>
                </a:solidFill>
              </a:rPr>
              <a:t>Чаплиной</a:t>
            </a:r>
            <a:r>
              <a:rPr lang="ru-RU" sz="1600" dirty="0" smtClean="0">
                <a:solidFill>
                  <a:srgbClr val="202122"/>
                </a:solidFill>
              </a:rPr>
              <a:t>».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4" y="3787584"/>
            <a:ext cx="3951316" cy="300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5083"/>
            <a:ext cx="2436083" cy="336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08" y="1549932"/>
            <a:ext cx="2561075" cy="326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2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9" y="287080"/>
            <a:ext cx="3696996" cy="335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494067" y="1121516"/>
            <a:ext cx="3488406" cy="715089"/>
          </a:xfrm>
          <a:prstGeom prst="wedgeRoundRectCallout">
            <a:avLst>
              <a:gd name="adj1" fmla="val 101026"/>
              <a:gd name="adj2" fmla="val -419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</a:rPr>
              <a:t>«Мой друг Кинули — львица, которую я воспитала...»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9" y="3062177"/>
            <a:ext cx="4791949" cy="356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2" y="120251"/>
            <a:ext cx="1915922" cy="27176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42" y="208238"/>
            <a:ext cx="1828800" cy="2363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18" y="4017688"/>
            <a:ext cx="3828709" cy="25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346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Light</vt:lpstr>
      <vt:lpstr>Тема1</vt:lpstr>
      <vt:lpstr>Чаплина Вера Васильевна</vt:lpstr>
      <vt:lpstr>Потерялась…</vt:lpstr>
      <vt:lpstr>Московский зоопарк как отчий дом</vt:lpstr>
      <vt:lpstr>Презентация PowerPoint</vt:lpstr>
      <vt:lpstr>Письма львице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2018-03-18T08:06:06Z</dcterms:created>
  <dcterms:modified xsi:type="dcterms:W3CDTF">2024-10-27T11:10:42Z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